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5" r:id="rId3"/>
  </p:sldMasterIdLst>
  <p:notesMasterIdLst>
    <p:notesMasterId r:id="rId23"/>
  </p:notesMasterIdLst>
  <p:handoutMasterIdLst>
    <p:handoutMasterId r:id="rId24"/>
  </p:handoutMasterIdLst>
  <p:sldIdLst>
    <p:sldId id="264" r:id="rId4"/>
    <p:sldId id="282" r:id="rId5"/>
    <p:sldId id="266" r:id="rId6"/>
    <p:sldId id="267" r:id="rId7"/>
    <p:sldId id="276" r:id="rId8"/>
    <p:sldId id="268" r:id="rId9"/>
    <p:sldId id="277" r:id="rId10"/>
    <p:sldId id="269" r:id="rId11"/>
    <p:sldId id="278" r:id="rId12"/>
    <p:sldId id="270" r:id="rId13"/>
    <p:sldId id="279" r:id="rId14"/>
    <p:sldId id="271" r:id="rId15"/>
    <p:sldId id="280" r:id="rId16"/>
    <p:sldId id="272" r:id="rId17"/>
    <p:sldId id="285" r:id="rId18"/>
    <p:sldId id="273" r:id="rId19"/>
    <p:sldId id="284" r:id="rId20"/>
    <p:sldId id="283" r:id="rId21"/>
    <p:sldId id="288" r:id="rId22"/>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145C6F"/>
    <a:srgbClr val="006E97"/>
    <a:srgbClr val="D8D6D9"/>
    <a:srgbClr val="8D8590"/>
    <a:srgbClr val="CCC9D9"/>
    <a:srgbClr val="1C2327"/>
    <a:srgbClr val="B97B44"/>
    <a:srgbClr val="000000"/>
    <a:srgbClr val="D6A951"/>
    <a:srgbClr val="EC9C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E5D3349-BCF0-464C-A314-9FF072E1DD95}" v="1" dt="2026-01-28T21:38:48.04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746" autoAdjust="0"/>
    <p:restoredTop sz="60548" autoAdjust="0"/>
  </p:normalViewPr>
  <p:slideViewPr>
    <p:cSldViewPr>
      <p:cViewPr varScale="1">
        <p:scale>
          <a:sx n="49" d="100"/>
          <a:sy n="49" d="100"/>
        </p:scale>
        <p:origin x="2384" y="192"/>
      </p:cViewPr>
      <p:guideLst>
        <p:guide orient="horz" pos="2160"/>
        <p:guide pos="288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80" d="100"/>
        <a:sy n="80" d="100"/>
      </p:scale>
      <p:origin x="0" y="0"/>
    </p:cViewPr>
  </p:sorterViewPr>
  <p:notesViewPr>
    <p:cSldViewPr>
      <p:cViewPr varScale="1">
        <p:scale>
          <a:sx n="121" d="100"/>
          <a:sy n="121" d="100"/>
        </p:scale>
        <p:origin x="5072" y="17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handoutMaster" Target="handoutMasters/handout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microsoft.com/office/2018/10/relationships/authors" Target="author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rancibia, Janet" userId="7af9f458-d76d-4a32-8e0e-3ba54004c9ab" providerId="ADAL" clId="{61BEEF6B-B22F-5463-8E2A-7E001B17CFDA}"/>
    <pc:docChg chg="delSld modSld modMainMaster">
      <pc:chgData name="Arancibia, Janet" userId="7af9f458-d76d-4a32-8e0e-3ba54004c9ab" providerId="ADAL" clId="{61BEEF6B-B22F-5463-8E2A-7E001B17CFDA}" dt="2026-01-28T22:12:48.117" v="167" actId="20577"/>
      <pc:docMkLst>
        <pc:docMk/>
      </pc:docMkLst>
      <pc:sldChg chg="addSp delSp modSp mod">
        <pc:chgData name="Arancibia, Janet" userId="7af9f458-d76d-4a32-8e0e-3ba54004c9ab" providerId="ADAL" clId="{61BEEF6B-B22F-5463-8E2A-7E001B17CFDA}" dt="2026-01-28T21:38:51.297" v="12"/>
        <pc:sldMkLst>
          <pc:docMk/>
          <pc:sldMk cId="4250189459" sldId="266"/>
        </pc:sldMkLst>
        <pc:spChg chg="add del mod">
          <ac:chgData name="Arancibia, Janet" userId="7af9f458-d76d-4a32-8e0e-3ba54004c9ab" providerId="ADAL" clId="{61BEEF6B-B22F-5463-8E2A-7E001B17CFDA}" dt="2026-01-28T21:38:51.297" v="12"/>
          <ac:spMkLst>
            <pc:docMk/>
            <pc:sldMk cId="4250189459" sldId="266"/>
            <ac:spMk id="4" creationId="{9A2E51FD-225D-011D-0C74-9822E5DED7E9}"/>
          </ac:spMkLst>
        </pc:spChg>
      </pc:sldChg>
      <pc:sldChg chg="modSp mod">
        <pc:chgData name="Arancibia, Janet" userId="7af9f458-d76d-4a32-8e0e-3ba54004c9ab" providerId="ADAL" clId="{61BEEF6B-B22F-5463-8E2A-7E001B17CFDA}" dt="2026-01-28T21:40:12.447" v="15" actId="20577"/>
        <pc:sldMkLst>
          <pc:docMk/>
          <pc:sldMk cId="2940124673" sldId="267"/>
        </pc:sldMkLst>
        <pc:spChg chg="mod">
          <ac:chgData name="Arancibia, Janet" userId="7af9f458-d76d-4a32-8e0e-3ba54004c9ab" providerId="ADAL" clId="{61BEEF6B-B22F-5463-8E2A-7E001B17CFDA}" dt="2026-01-28T21:40:12.447" v="15" actId="20577"/>
          <ac:spMkLst>
            <pc:docMk/>
            <pc:sldMk cId="2940124673" sldId="267"/>
            <ac:spMk id="5" creationId="{FB67BC36-FF11-8150-B054-E3F014E098FD}"/>
          </ac:spMkLst>
        </pc:spChg>
      </pc:sldChg>
      <pc:sldChg chg="modSp mod">
        <pc:chgData name="Arancibia, Janet" userId="7af9f458-d76d-4a32-8e0e-3ba54004c9ab" providerId="ADAL" clId="{61BEEF6B-B22F-5463-8E2A-7E001B17CFDA}" dt="2026-01-28T21:48:46.543" v="159" actId="20577"/>
        <pc:sldMkLst>
          <pc:docMk/>
          <pc:sldMk cId="2340130936" sldId="271"/>
        </pc:sldMkLst>
        <pc:spChg chg="mod">
          <ac:chgData name="Arancibia, Janet" userId="7af9f458-d76d-4a32-8e0e-3ba54004c9ab" providerId="ADAL" clId="{61BEEF6B-B22F-5463-8E2A-7E001B17CFDA}" dt="2026-01-28T21:48:46.543" v="159" actId="20577"/>
          <ac:spMkLst>
            <pc:docMk/>
            <pc:sldMk cId="2340130936" sldId="271"/>
            <ac:spMk id="5" creationId="{FB67BC36-FF11-8150-B054-E3F014E098FD}"/>
          </ac:spMkLst>
        </pc:spChg>
      </pc:sldChg>
      <pc:sldChg chg="modSp mod">
        <pc:chgData name="Arancibia, Janet" userId="7af9f458-d76d-4a32-8e0e-3ba54004c9ab" providerId="ADAL" clId="{61BEEF6B-B22F-5463-8E2A-7E001B17CFDA}" dt="2026-01-28T21:48:54.431" v="163" actId="20577"/>
        <pc:sldMkLst>
          <pc:docMk/>
          <pc:sldMk cId="2515943933" sldId="272"/>
        </pc:sldMkLst>
        <pc:spChg chg="mod">
          <ac:chgData name="Arancibia, Janet" userId="7af9f458-d76d-4a32-8e0e-3ba54004c9ab" providerId="ADAL" clId="{61BEEF6B-B22F-5463-8E2A-7E001B17CFDA}" dt="2026-01-28T21:48:54.431" v="163" actId="20577"/>
          <ac:spMkLst>
            <pc:docMk/>
            <pc:sldMk cId="2515943933" sldId="272"/>
            <ac:spMk id="3" creationId="{A20EA470-B1EE-C0AF-9710-3DCF5E69E2E9}"/>
          </ac:spMkLst>
        </pc:spChg>
      </pc:sldChg>
      <pc:sldChg chg="modSp mod">
        <pc:chgData name="Arancibia, Janet" userId="7af9f458-d76d-4a32-8e0e-3ba54004c9ab" providerId="ADAL" clId="{61BEEF6B-B22F-5463-8E2A-7E001B17CFDA}" dt="2026-01-28T21:41:48.969" v="17" actId="14100"/>
        <pc:sldMkLst>
          <pc:docMk/>
          <pc:sldMk cId="3031513542" sldId="277"/>
        </pc:sldMkLst>
        <pc:spChg chg="mod">
          <ac:chgData name="Arancibia, Janet" userId="7af9f458-d76d-4a32-8e0e-3ba54004c9ab" providerId="ADAL" clId="{61BEEF6B-B22F-5463-8E2A-7E001B17CFDA}" dt="2026-01-28T21:41:48.969" v="17" actId="14100"/>
          <ac:spMkLst>
            <pc:docMk/>
            <pc:sldMk cId="3031513542" sldId="277"/>
            <ac:spMk id="2" creationId="{5901AE7E-0EA7-0335-10CC-7D4247FBC080}"/>
          </ac:spMkLst>
        </pc:spChg>
      </pc:sldChg>
      <pc:sldChg chg="modSp mod">
        <pc:chgData name="Arancibia, Janet" userId="7af9f458-d76d-4a32-8e0e-3ba54004c9ab" providerId="ADAL" clId="{61BEEF6B-B22F-5463-8E2A-7E001B17CFDA}" dt="2026-01-28T21:44:46.947" v="149" actId="20577"/>
        <pc:sldMkLst>
          <pc:docMk/>
          <pc:sldMk cId="1853337807" sldId="278"/>
        </pc:sldMkLst>
        <pc:spChg chg="mod">
          <ac:chgData name="Arancibia, Janet" userId="7af9f458-d76d-4a32-8e0e-3ba54004c9ab" providerId="ADAL" clId="{61BEEF6B-B22F-5463-8E2A-7E001B17CFDA}" dt="2026-01-28T21:44:46.947" v="149" actId="20577"/>
          <ac:spMkLst>
            <pc:docMk/>
            <pc:sldMk cId="1853337807" sldId="278"/>
            <ac:spMk id="3" creationId="{DBFC6CAD-4787-D29C-9066-E19B93CFC3EC}"/>
          </ac:spMkLst>
        </pc:spChg>
      </pc:sldChg>
      <pc:sldChg chg="modSp mod">
        <pc:chgData name="Arancibia, Janet" userId="7af9f458-d76d-4a32-8e0e-3ba54004c9ab" providerId="ADAL" clId="{61BEEF6B-B22F-5463-8E2A-7E001B17CFDA}" dt="2026-01-28T21:48:04.239" v="151" actId="14100"/>
        <pc:sldMkLst>
          <pc:docMk/>
          <pc:sldMk cId="843645801" sldId="280"/>
        </pc:sldMkLst>
        <pc:spChg chg="mod">
          <ac:chgData name="Arancibia, Janet" userId="7af9f458-d76d-4a32-8e0e-3ba54004c9ab" providerId="ADAL" clId="{61BEEF6B-B22F-5463-8E2A-7E001B17CFDA}" dt="2026-01-28T21:48:04.239" v="151" actId="14100"/>
          <ac:spMkLst>
            <pc:docMk/>
            <pc:sldMk cId="843645801" sldId="280"/>
            <ac:spMk id="10" creationId="{266E8908-7924-72A8-1BDB-03B2DC86E2B5}"/>
          </ac:spMkLst>
        </pc:spChg>
      </pc:sldChg>
      <pc:sldChg chg="modSp mod modNotesTx">
        <pc:chgData name="Arancibia, Janet" userId="7af9f458-d76d-4a32-8e0e-3ba54004c9ab" providerId="ADAL" clId="{61BEEF6B-B22F-5463-8E2A-7E001B17CFDA}" dt="2026-01-28T21:38:00.750" v="9" actId="20577"/>
        <pc:sldMkLst>
          <pc:docMk/>
          <pc:sldMk cId="4294521893" sldId="282"/>
        </pc:sldMkLst>
        <pc:spChg chg="mod">
          <ac:chgData name="Arancibia, Janet" userId="7af9f458-d76d-4a32-8e0e-3ba54004c9ab" providerId="ADAL" clId="{61BEEF6B-B22F-5463-8E2A-7E001B17CFDA}" dt="2026-01-28T21:37:53.339" v="7" actId="20577"/>
          <ac:spMkLst>
            <pc:docMk/>
            <pc:sldMk cId="4294521893" sldId="282"/>
            <ac:spMk id="2" creationId="{8BA261B0-1C83-36FC-5F88-6BE31D7E140F}"/>
          </ac:spMkLst>
        </pc:spChg>
      </pc:sldChg>
      <pc:sldChg chg="modSp mod">
        <pc:chgData name="Arancibia, Janet" userId="7af9f458-d76d-4a32-8e0e-3ba54004c9ab" providerId="ADAL" clId="{61BEEF6B-B22F-5463-8E2A-7E001B17CFDA}" dt="2026-01-28T21:50:45.195" v="164" actId="20577"/>
        <pc:sldMkLst>
          <pc:docMk/>
          <pc:sldMk cId="2091008181" sldId="284"/>
        </pc:sldMkLst>
        <pc:spChg chg="mod">
          <ac:chgData name="Arancibia, Janet" userId="7af9f458-d76d-4a32-8e0e-3ba54004c9ab" providerId="ADAL" clId="{61BEEF6B-B22F-5463-8E2A-7E001B17CFDA}" dt="2026-01-28T21:50:45.195" v="164" actId="20577"/>
          <ac:spMkLst>
            <pc:docMk/>
            <pc:sldMk cId="2091008181" sldId="284"/>
            <ac:spMk id="2" creationId="{CB0310C8-E13E-49A6-E8B7-87D9E7A3C0EA}"/>
          </ac:spMkLst>
        </pc:spChg>
      </pc:sldChg>
      <pc:sldChg chg="del">
        <pc:chgData name="Arancibia, Janet" userId="7af9f458-d76d-4a32-8e0e-3ba54004c9ab" providerId="ADAL" clId="{61BEEF6B-B22F-5463-8E2A-7E001B17CFDA}" dt="2026-01-28T21:45:28.999" v="150" actId="2696"/>
        <pc:sldMkLst>
          <pc:docMk/>
          <pc:sldMk cId="2951882867" sldId="289"/>
        </pc:sldMkLst>
      </pc:sldChg>
      <pc:sldMasterChg chg="modSldLayout">
        <pc:chgData name="Arancibia, Janet" userId="7af9f458-d76d-4a32-8e0e-3ba54004c9ab" providerId="ADAL" clId="{61BEEF6B-B22F-5463-8E2A-7E001B17CFDA}" dt="2026-01-28T21:34:07.949" v="0" actId="20577"/>
        <pc:sldMasterMkLst>
          <pc:docMk/>
          <pc:sldMasterMk cId="0" sldId="2147483648"/>
        </pc:sldMasterMkLst>
        <pc:sldLayoutChg chg="modSp mod">
          <pc:chgData name="Arancibia, Janet" userId="7af9f458-d76d-4a32-8e0e-3ba54004c9ab" providerId="ADAL" clId="{61BEEF6B-B22F-5463-8E2A-7E001B17CFDA}" dt="2026-01-28T21:34:07.949" v="0" actId="20577"/>
          <pc:sldLayoutMkLst>
            <pc:docMk/>
            <pc:sldMasterMk cId="0" sldId="2147483648"/>
            <pc:sldLayoutMk cId="0" sldId="2147483655"/>
          </pc:sldLayoutMkLst>
          <pc:spChg chg="mod">
            <ac:chgData name="Arancibia, Janet" userId="7af9f458-d76d-4a32-8e0e-3ba54004c9ab" providerId="ADAL" clId="{61BEEF6B-B22F-5463-8E2A-7E001B17CFDA}" dt="2026-01-28T21:34:07.949" v="0" actId="20577"/>
            <ac:spMkLst>
              <pc:docMk/>
              <pc:sldMasterMk cId="0" sldId="2147483648"/>
              <pc:sldLayoutMk cId="0" sldId="2147483655"/>
              <ac:spMk id="16" creationId="{B6F09ABE-F09A-6AB2-F4B2-C42C8CDA2A21}"/>
            </ac:spMkLst>
          </pc:spChg>
        </pc:sldLayoutChg>
      </pc:sldMasterChg>
      <pc:sldMasterChg chg="modSldLayout">
        <pc:chgData name="Arancibia, Janet" userId="7af9f458-d76d-4a32-8e0e-3ba54004c9ab" providerId="ADAL" clId="{61BEEF6B-B22F-5463-8E2A-7E001B17CFDA}" dt="2026-01-28T22:12:48.117" v="167" actId="20577"/>
        <pc:sldMasterMkLst>
          <pc:docMk/>
          <pc:sldMasterMk cId="2113399045" sldId="2147483660"/>
        </pc:sldMasterMkLst>
        <pc:sldLayoutChg chg="modSp mod">
          <pc:chgData name="Arancibia, Janet" userId="7af9f458-d76d-4a32-8e0e-3ba54004c9ab" providerId="ADAL" clId="{61BEEF6B-B22F-5463-8E2A-7E001B17CFDA}" dt="2026-01-28T22:12:48.117" v="167" actId="20577"/>
          <pc:sldLayoutMkLst>
            <pc:docMk/>
            <pc:sldMasterMk cId="2113399045" sldId="2147483660"/>
            <pc:sldLayoutMk cId="2923927821" sldId="2147483662"/>
          </pc:sldLayoutMkLst>
          <pc:spChg chg="mod">
            <ac:chgData name="Arancibia, Janet" userId="7af9f458-d76d-4a32-8e0e-3ba54004c9ab" providerId="ADAL" clId="{61BEEF6B-B22F-5463-8E2A-7E001B17CFDA}" dt="2026-01-28T22:12:48.117" v="167" actId="20577"/>
            <ac:spMkLst>
              <pc:docMk/>
              <pc:sldMasterMk cId="2113399045" sldId="2147483660"/>
              <pc:sldLayoutMk cId="2923927821" sldId="2147483662"/>
              <ac:spMk id="2" creationId="{79A67144-05EB-D473-6CD5-169B58A84A7D}"/>
            </ac:spMkLst>
          </pc:spChg>
        </pc:sldLayoutChg>
        <pc:sldLayoutChg chg="modSp mod">
          <pc:chgData name="Arancibia, Janet" userId="7af9f458-d76d-4a32-8e0e-3ba54004c9ab" providerId="ADAL" clId="{61BEEF6B-B22F-5463-8E2A-7E001B17CFDA}" dt="2026-01-28T21:35:37.895" v="6" actId="20577"/>
          <pc:sldLayoutMkLst>
            <pc:docMk/>
            <pc:sldMasterMk cId="2113399045" sldId="2147483660"/>
            <pc:sldLayoutMk cId="3347925749" sldId="2147483663"/>
          </pc:sldLayoutMkLst>
          <pc:spChg chg="mod">
            <ac:chgData name="Arancibia, Janet" userId="7af9f458-d76d-4a32-8e0e-3ba54004c9ab" providerId="ADAL" clId="{61BEEF6B-B22F-5463-8E2A-7E001B17CFDA}" dt="2026-01-28T21:35:37.895" v="6" actId="20577"/>
            <ac:spMkLst>
              <pc:docMk/>
              <pc:sldMasterMk cId="2113399045" sldId="2147483660"/>
              <pc:sldLayoutMk cId="3347925749" sldId="2147483663"/>
              <ac:spMk id="2" creationId="{3E4BEF51-4958-2B9C-52BA-142C49F32432}"/>
            </ac:spMkLst>
          </pc:spChg>
        </pc:sldLayoutChg>
      </pc:sldMasterChg>
    </pc:docChg>
  </pc:docChgLst>
  <pc:docChgLst>
    <pc:chgData name="Tobar, Malena" userId="9230a1f3-c5c2-40c2-b18e-6efb2e99c739" providerId="ADAL" clId="{51A41E0A-7C73-5A3A-AF27-64F1971112DD}"/>
    <pc:docChg chg="addMainMaster modMainMaster">
      <pc:chgData name="Tobar, Malena" userId="9230a1f3-c5c2-40c2-b18e-6efb2e99c739" providerId="ADAL" clId="{51A41E0A-7C73-5A3A-AF27-64F1971112DD}" dt="2026-01-13T21:23:18.382" v="0" actId="6938"/>
      <pc:docMkLst>
        <pc:docMk/>
      </pc:docMkLst>
      <pc:sldMasterChg chg="new mod addSldLayout">
        <pc:chgData name="Tobar, Malena" userId="9230a1f3-c5c2-40c2-b18e-6efb2e99c739" providerId="ADAL" clId="{51A41E0A-7C73-5A3A-AF27-64F1971112DD}" dt="2026-01-13T21:23:18.382" v="0" actId="6938"/>
        <pc:sldMasterMkLst>
          <pc:docMk/>
          <pc:sldMasterMk cId="394079582" sldId="2147483675"/>
        </pc:sldMasterMkLst>
        <pc:sldLayoutChg chg="new replId">
          <pc:chgData name="Tobar, Malena" userId="9230a1f3-c5c2-40c2-b18e-6efb2e99c739" providerId="ADAL" clId="{51A41E0A-7C73-5A3A-AF27-64F1971112DD}" dt="2026-01-13T21:23:18.382" v="0" actId="6938"/>
          <pc:sldLayoutMkLst>
            <pc:docMk/>
            <pc:sldMasterMk cId="394079582" sldId="2147483675"/>
            <pc:sldLayoutMk cId="2980595689" sldId="2147483676"/>
          </pc:sldLayoutMkLst>
        </pc:sldLayoutChg>
        <pc:sldLayoutChg chg="new replId">
          <pc:chgData name="Tobar, Malena" userId="9230a1f3-c5c2-40c2-b18e-6efb2e99c739" providerId="ADAL" clId="{51A41E0A-7C73-5A3A-AF27-64F1971112DD}" dt="2026-01-13T21:23:18.382" v="0" actId="6938"/>
          <pc:sldLayoutMkLst>
            <pc:docMk/>
            <pc:sldMasterMk cId="394079582" sldId="2147483675"/>
            <pc:sldLayoutMk cId="789534591" sldId="2147483677"/>
          </pc:sldLayoutMkLst>
        </pc:sldLayoutChg>
        <pc:sldLayoutChg chg="new replId">
          <pc:chgData name="Tobar, Malena" userId="9230a1f3-c5c2-40c2-b18e-6efb2e99c739" providerId="ADAL" clId="{51A41E0A-7C73-5A3A-AF27-64F1971112DD}" dt="2026-01-13T21:23:18.382" v="0" actId="6938"/>
          <pc:sldLayoutMkLst>
            <pc:docMk/>
            <pc:sldMasterMk cId="394079582" sldId="2147483675"/>
            <pc:sldLayoutMk cId="2575503703" sldId="2147483678"/>
          </pc:sldLayoutMkLst>
        </pc:sldLayoutChg>
        <pc:sldLayoutChg chg="new replId">
          <pc:chgData name="Tobar, Malena" userId="9230a1f3-c5c2-40c2-b18e-6efb2e99c739" providerId="ADAL" clId="{51A41E0A-7C73-5A3A-AF27-64F1971112DD}" dt="2026-01-13T21:23:18.382" v="0" actId="6938"/>
          <pc:sldLayoutMkLst>
            <pc:docMk/>
            <pc:sldMasterMk cId="394079582" sldId="2147483675"/>
            <pc:sldLayoutMk cId="1186325679" sldId="2147483679"/>
          </pc:sldLayoutMkLst>
        </pc:sldLayoutChg>
        <pc:sldLayoutChg chg="new replId">
          <pc:chgData name="Tobar, Malena" userId="9230a1f3-c5c2-40c2-b18e-6efb2e99c739" providerId="ADAL" clId="{51A41E0A-7C73-5A3A-AF27-64F1971112DD}" dt="2026-01-13T21:23:18.382" v="0" actId="6938"/>
          <pc:sldLayoutMkLst>
            <pc:docMk/>
            <pc:sldMasterMk cId="394079582" sldId="2147483675"/>
            <pc:sldLayoutMk cId="1019478787" sldId="2147483680"/>
          </pc:sldLayoutMkLst>
        </pc:sldLayoutChg>
        <pc:sldLayoutChg chg="new replId">
          <pc:chgData name="Tobar, Malena" userId="9230a1f3-c5c2-40c2-b18e-6efb2e99c739" providerId="ADAL" clId="{51A41E0A-7C73-5A3A-AF27-64F1971112DD}" dt="2026-01-13T21:23:18.382" v="0" actId="6938"/>
          <pc:sldLayoutMkLst>
            <pc:docMk/>
            <pc:sldMasterMk cId="394079582" sldId="2147483675"/>
            <pc:sldLayoutMk cId="4222626503" sldId="2147483681"/>
          </pc:sldLayoutMkLst>
        </pc:sldLayoutChg>
        <pc:sldLayoutChg chg="new replId">
          <pc:chgData name="Tobar, Malena" userId="9230a1f3-c5c2-40c2-b18e-6efb2e99c739" providerId="ADAL" clId="{51A41E0A-7C73-5A3A-AF27-64F1971112DD}" dt="2026-01-13T21:23:18.382" v="0" actId="6938"/>
          <pc:sldLayoutMkLst>
            <pc:docMk/>
            <pc:sldMasterMk cId="394079582" sldId="2147483675"/>
            <pc:sldLayoutMk cId="3547149600" sldId="2147483682"/>
          </pc:sldLayoutMkLst>
        </pc:sldLayoutChg>
        <pc:sldLayoutChg chg="new replId">
          <pc:chgData name="Tobar, Malena" userId="9230a1f3-c5c2-40c2-b18e-6efb2e99c739" providerId="ADAL" clId="{51A41E0A-7C73-5A3A-AF27-64F1971112DD}" dt="2026-01-13T21:23:18.382" v="0" actId="6938"/>
          <pc:sldLayoutMkLst>
            <pc:docMk/>
            <pc:sldMasterMk cId="394079582" sldId="2147483675"/>
            <pc:sldLayoutMk cId="1305430711" sldId="2147483683"/>
          </pc:sldLayoutMkLst>
        </pc:sldLayoutChg>
        <pc:sldLayoutChg chg="new replId">
          <pc:chgData name="Tobar, Malena" userId="9230a1f3-c5c2-40c2-b18e-6efb2e99c739" providerId="ADAL" clId="{51A41E0A-7C73-5A3A-AF27-64F1971112DD}" dt="2026-01-13T21:23:18.382" v="0" actId="6938"/>
          <pc:sldLayoutMkLst>
            <pc:docMk/>
            <pc:sldMasterMk cId="394079582" sldId="2147483675"/>
            <pc:sldLayoutMk cId="3851819472" sldId="2147483684"/>
          </pc:sldLayoutMkLst>
        </pc:sldLayoutChg>
        <pc:sldLayoutChg chg="new replId">
          <pc:chgData name="Tobar, Malena" userId="9230a1f3-c5c2-40c2-b18e-6efb2e99c739" providerId="ADAL" clId="{51A41E0A-7C73-5A3A-AF27-64F1971112DD}" dt="2026-01-13T21:23:18.382" v="0" actId="6938"/>
          <pc:sldLayoutMkLst>
            <pc:docMk/>
            <pc:sldMasterMk cId="394079582" sldId="2147483675"/>
            <pc:sldLayoutMk cId="696182105" sldId="2147483685"/>
          </pc:sldLayoutMkLst>
        </pc:sldLayoutChg>
        <pc:sldLayoutChg chg="new replId">
          <pc:chgData name="Tobar, Malena" userId="9230a1f3-c5c2-40c2-b18e-6efb2e99c739" providerId="ADAL" clId="{51A41E0A-7C73-5A3A-AF27-64F1971112DD}" dt="2026-01-13T21:23:18.382" v="0" actId="6938"/>
          <pc:sldLayoutMkLst>
            <pc:docMk/>
            <pc:sldMasterMk cId="394079582" sldId="2147483675"/>
            <pc:sldLayoutMk cId="1767952310" sldId="2147483686"/>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2/2/26</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2/2/26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INTRODUCCIÓN AL ESTUDIO</a:t>
            </a:r>
          </a:p>
          <a:p>
            <a:endParaRPr lang="es-ES_tradnl" b="1" noProof="0" dirty="0">
              <a:effectLst/>
            </a:endParaRPr>
          </a:p>
          <a:p>
            <a:r>
              <a:rPr lang="es-ES_tradnl" sz="1200" kern="1200" dirty="0">
                <a:solidFill>
                  <a:schemeClr val="tx1"/>
                </a:solidFill>
                <a:effectLst/>
                <a:latin typeface="+mn-lt"/>
                <a:ea typeface="+mn-ea"/>
                <a:cs typeface="+mn-cs"/>
              </a:rPr>
              <a:t>Ya sea que estén preocupados por los despidos del trabajo o tratando de maximizar sus inversiones, muchas personas están obsesionadas con pensamientos de dinero. Si estos pensamientos se convierten en preocupación, algunos podrían incluso comenzar a dudar de la fidelidad de Dios. Por eso es importante que cada creyente comprenda la perspectiva de Dios sobre este tema.</a:t>
            </a:r>
          </a:p>
          <a:p>
            <a:endParaRPr lang="es-ES_tradnl" sz="1200" kern="1200" dirty="0">
              <a:solidFill>
                <a:schemeClr val="tx1"/>
              </a:solidFill>
              <a:effectLst/>
              <a:latin typeface="+mn-lt"/>
              <a:ea typeface="+mn-ea"/>
              <a:cs typeface="+mn-cs"/>
            </a:endParaRPr>
          </a:p>
          <a:p>
            <a:r>
              <a:rPr lang="es-ES_tradnl" sz="1200" b="1" kern="1200" dirty="0">
                <a:solidFill>
                  <a:schemeClr val="tx1"/>
                </a:solidFill>
                <a:effectLst/>
                <a:latin typeface="+mn-lt"/>
                <a:ea typeface="+mn-ea"/>
                <a:cs typeface="+mn-cs"/>
              </a:rPr>
              <a:t>Actividad inicial— Los sueños financieros</a:t>
            </a:r>
            <a:endParaRPr lang="es-ES_tradnl" sz="1200" kern="1200" dirty="0">
              <a:solidFill>
                <a:schemeClr val="tx1"/>
              </a:solidFill>
              <a:effectLst/>
              <a:latin typeface="+mn-lt"/>
              <a:ea typeface="+mn-ea"/>
              <a:cs typeface="+mn-cs"/>
            </a:endParaRPr>
          </a:p>
          <a:p>
            <a:r>
              <a:rPr lang="es-ES_tradnl" sz="1200" i="1" kern="1200" dirty="0">
                <a:solidFill>
                  <a:schemeClr val="tx1"/>
                </a:solidFill>
                <a:effectLst/>
                <a:latin typeface="+mn-lt"/>
                <a:ea typeface="+mn-ea"/>
                <a:cs typeface="+mn-cs"/>
              </a:rPr>
              <a:t>Imagine que tiene unos cuantos millones en el banco, pero solo puede gastarlos en solamente una cosa. ¿Qué elegiría? Podría ser cualquier cosa, desde pagar una deuda hasta comprar una isla privada.</a:t>
            </a:r>
          </a:p>
          <a:p>
            <a:endParaRPr lang="es-ES_tradnl" sz="1200" kern="1200" dirty="0">
              <a:solidFill>
                <a:schemeClr val="tx1"/>
              </a:solidFill>
              <a:effectLst/>
              <a:latin typeface="+mn-lt"/>
              <a:ea typeface="+mn-ea"/>
              <a:cs typeface="+mn-cs"/>
            </a:endParaRPr>
          </a:p>
          <a:p>
            <a:r>
              <a:rPr lang="es-ES_tradnl" sz="1200" b="1" i="1" kern="1200" dirty="0">
                <a:solidFill>
                  <a:schemeClr val="tx1"/>
                </a:solidFill>
                <a:effectLst/>
                <a:latin typeface="+mn-lt"/>
                <a:ea typeface="+mn-ea"/>
                <a:cs typeface="+mn-cs"/>
              </a:rPr>
              <a:t>Diga:</a:t>
            </a:r>
            <a:r>
              <a:rPr lang="es-ES_tradnl" sz="1200" kern="1200" dirty="0">
                <a:solidFill>
                  <a:schemeClr val="tx1"/>
                </a:solidFill>
                <a:effectLst/>
                <a:latin typeface="+mn-lt"/>
                <a:ea typeface="+mn-ea"/>
                <a:cs typeface="+mn-cs"/>
              </a:rPr>
              <a:t> ¿Cómo sería la vida si no tuviéramos que pensar ni preocuparnos por dinero? Sería maravilloso, ¿verdad? Pero como todos sabemos, nuestros problemas y responsabilidades no desaparecen simplemente cuando comenzamos a seguir a Jesús. Felizmente, Él nos ha dado instrucciones claras con respecto a este tema.</a:t>
            </a:r>
          </a:p>
          <a:p>
            <a:endParaRPr lang="es-ES_tradnl"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latin typeface="Franklin Gothic Book" panose="020B0503020102020204" pitchFamily="34" charset="0"/>
              </a:rPr>
              <a:t>Mateo 6:24</a:t>
            </a:r>
          </a:p>
          <a:p>
            <a:endParaRPr lang="es-ES_tradnl" noProof="0" dirty="0">
              <a:effectLst/>
              <a:latin typeface="Franklin Gothic Book" panose="020B0503020102020204" pitchFamily="34" charset="0"/>
            </a:endParaRPr>
          </a:p>
          <a:p>
            <a:r>
              <a:rPr lang="es-ES_tradnl" sz="1200" b="1" i="0" kern="1200" baseline="30000" noProof="0" dirty="0">
                <a:solidFill>
                  <a:schemeClr val="tx1"/>
                </a:solidFill>
                <a:effectLst/>
                <a:latin typeface="+mn-lt"/>
                <a:ea typeface="+mn-ea"/>
                <a:cs typeface="+mn-cs"/>
              </a:rPr>
              <a:t>24 </a:t>
            </a:r>
            <a:r>
              <a:rPr lang="es-ES_tradnl" sz="1200" b="0" i="0" kern="1200" noProof="0" dirty="0">
                <a:solidFill>
                  <a:schemeClr val="tx1"/>
                </a:solidFill>
                <a:effectLst/>
                <a:latin typeface="+mn-lt"/>
                <a:ea typeface="+mn-ea"/>
                <a:cs typeface="+mn-cs"/>
              </a:rPr>
              <a:t>Ninguno puede servir a dos señores; porque o aborrecerá al uno y amará al otro, o estimará al uno y menospreciará al otro. No podéis servir a Dios y a las riquezas.</a:t>
            </a: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2: Una perspectiva bíblica acerca del dinero </a:t>
            </a:r>
            <a:r>
              <a:rPr lang="es-ES_tradnl" b="0" noProof="0" dirty="0">
                <a:solidFill>
                  <a:srgbClr val="141413"/>
                </a:solidFill>
                <a:effectLst/>
                <a:highlight>
                  <a:srgbClr val="00FFFF"/>
                </a:highlight>
                <a:latin typeface="Helvetica" pitchFamily="2" charset="0"/>
              </a:rPr>
              <a:t>(pg. 19,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highlight>
                  <a:srgbClr val="00FFFF"/>
                </a:highlight>
                <a:latin typeface="+mn-lt"/>
                <a:ea typeface="+mn-ea"/>
                <a:cs typeface="+mn-cs"/>
              </a:rPr>
              <a:t>Los alumnos explorarán varios pasajes de las Escrituras para obtener una imagen más completa de las enseñanzas de la Biblia sobre el dinero.</a:t>
            </a:r>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latin typeface="Franklin Gothic Book" panose="020B0503020102020204" pitchFamily="34" charset="0"/>
              </a:rPr>
              <a:t>Mateo 6:25–30</a:t>
            </a:r>
          </a:p>
          <a:p>
            <a:endParaRPr lang="es-ES_tradnl" noProof="0" dirty="0">
              <a:effectLst/>
              <a:latin typeface="Franklin Gothic Book" panose="020B0503020102020204" pitchFamily="34" charset="0"/>
            </a:endParaRPr>
          </a:p>
          <a:p>
            <a:r>
              <a:rPr lang="es-ES_tradnl" sz="1200" b="1" i="0" kern="1200" baseline="30000" noProof="0" dirty="0">
                <a:solidFill>
                  <a:schemeClr val="tx1"/>
                </a:solidFill>
                <a:effectLst/>
                <a:latin typeface="+mn-lt"/>
                <a:ea typeface="+mn-ea"/>
                <a:cs typeface="+mn-cs"/>
              </a:rPr>
              <a:t>25 </a:t>
            </a:r>
            <a:r>
              <a:rPr lang="es-ES_tradnl" sz="1200" b="0" i="0" kern="1200" noProof="0" dirty="0">
                <a:solidFill>
                  <a:schemeClr val="tx1"/>
                </a:solidFill>
                <a:effectLst/>
                <a:latin typeface="+mn-lt"/>
                <a:ea typeface="+mn-ea"/>
                <a:cs typeface="+mn-cs"/>
              </a:rPr>
              <a:t>Por tanto os digo: No os afanéis por vuestra vida, qué habéis de comer o qué habéis de beber; ni por vuestro cuerpo, qué habéis de vestir. ¿No es la vida más que el alimento, y el cuerpo más que el vestido? </a:t>
            </a:r>
            <a:r>
              <a:rPr lang="es-ES_tradnl" sz="1200" b="1" i="0" kern="1200" baseline="30000" noProof="0" dirty="0">
                <a:solidFill>
                  <a:schemeClr val="tx1"/>
                </a:solidFill>
                <a:effectLst/>
                <a:latin typeface="+mn-lt"/>
                <a:ea typeface="+mn-ea"/>
                <a:cs typeface="+mn-cs"/>
              </a:rPr>
              <a:t>26 </a:t>
            </a:r>
            <a:r>
              <a:rPr lang="es-ES_tradnl" sz="1200" b="0" i="0" kern="1200" noProof="0" dirty="0">
                <a:solidFill>
                  <a:schemeClr val="tx1"/>
                </a:solidFill>
                <a:effectLst/>
                <a:latin typeface="+mn-lt"/>
                <a:ea typeface="+mn-ea"/>
                <a:cs typeface="+mn-cs"/>
              </a:rPr>
              <a:t>Mirad las aves del cielo, que no siembran, ni siegan, ni recogen en graneros; y vuestro Padre celestial las alimenta. ¿No valéis vosotros mucho más que ellas? </a:t>
            </a:r>
            <a:r>
              <a:rPr lang="es-ES_tradnl" sz="1200" b="1" i="0" kern="1200" baseline="30000" noProof="0" dirty="0">
                <a:solidFill>
                  <a:schemeClr val="tx1"/>
                </a:solidFill>
                <a:effectLst/>
                <a:latin typeface="+mn-lt"/>
                <a:ea typeface="+mn-ea"/>
                <a:cs typeface="+mn-cs"/>
              </a:rPr>
              <a:t>27 </a:t>
            </a:r>
            <a:r>
              <a:rPr lang="es-ES_tradnl" sz="1200" b="0" i="0" kern="1200" noProof="0" dirty="0">
                <a:solidFill>
                  <a:schemeClr val="tx1"/>
                </a:solidFill>
                <a:effectLst/>
                <a:latin typeface="+mn-lt"/>
                <a:ea typeface="+mn-ea"/>
                <a:cs typeface="+mn-cs"/>
              </a:rPr>
              <a:t>¿Y quién de vosotros podrá, por mucho que se afane, añadir a su estatura un codo? </a:t>
            </a:r>
            <a:r>
              <a:rPr lang="es-ES_tradnl" sz="1200" b="1" i="0" kern="1200" baseline="30000" noProof="0" dirty="0">
                <a:solidFill>
                  <a:schemeClr val="tx1"/>
                </a:solidFill>
                <a:effectLst/>
                <a:latin typeface="+mn-lt"/>
                <a:ea typeface="+mn-ea"/>
                <a:cs typeface="+mn-cs"/>
              </a:rPr>
              <a:t>28 </a:t>
            </a:r>
            <a:r>
              <a:rPr lang="es-ES_tradnl" sz="1200" b="0" i="0" kern="1200" noProof="0" dirty="0">
                <a:solidFill>
                  <a:schemeClr val="tx1"/>
                </a:solidFill>
                <a:effectLst/>
                <a:latin typeface="+mn-lt"/>
                <a:ea typeface="+mn-ea"/>
                <a:cs typeface="+mn-cs"/>
              </a:rPr>
              <a:t>Y por el vestido, ¿por qué os afanáis? Considerad los lirios del campo, cómo crecen: no trabajan ni hilan; </a:t>
            </a:r>
            <a:r>
              <a:rPr lang="es-ES_tradnl" sz="1200" b="1" i="0" kern="1200" baseline="30000" noProof="0" dirty="0">
                <a:solidFill>
                  <a:schemeClr val="tx1"/>
                </a:solidFill>
                <a:effectLst/>
                <a:latin typeface="+mn-lt"/>
                <a:ea typeface="+mn-ea"/>
                <a:cs typeface="+mn-cs"/>
              </a:rPr>
              <a:t>29 </a:t>
            </a:r>
            <a:r>
              <a:rPr lang="es-ES_tradnl" sz="1200" b="0" i="0" kern="1200" noProof="0" dirty="0">
                <a:solidFill>
                  <a:schemeClr val="tx1"/>
                </a:solidFill>
                <a:effectLst/>
                <a:latin typeface="+mn-lt"/>
                <a:ea typeface="+mn-ea"/>
                <a:cs typeface="+mn-cs"/>
              </a:rPr>
              <a:t>pero os digo, que ni aun Salomón con toda su gloria se vistió así como uno de ellos. </a:t>
            </a:r>
            <a:r>
              <a:rPr lang="es-ES_tradnl" sz="1200" b="1" i="0" kern="1200" baseline="30000" noProof="0" dirty="0">
                <a:solidFill>
                  <a:schemeClr val="tx1"/>
                </a:solidFill>
                <a:effectLst/>
                <a:latin typeface="+mn-lt"/>
                <a:ea typeface="+mn-ea"/>
                <a:cs typeface="+mn-cs"/>
              </a:rPr>
              <a:t>30 </a:t>
            </a:r>
            <a:r>
              <a:rPr lang="es-ES_tradnl" sz="1200" b="0" i="0" kern="1200" noProof="0" dirty="0">
                <a:solidFill>
                  <a:schemeClr val="tx1"/>
                </a:solidFill>
                <a:effectLst/>
                <a:latin typeface="+mn-lt"/>
                <a:ea typeface="+mn-ea"/>
                <a:cs typeface="+mn-cs"/>
              </a:rPr>
              <a:t>Y si la hierba del campo que hoy es, y mañana se echa en el horno, Dios la viste así, ¿no hará mucho más a vosotros, hombres de poca fe?</a:t>
            </a:r>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1: Las enseñanzas de Jesús sobre la ansiedad </a:t>
            </a:r>
            <a:r>
              <a:rPr lang="es-ES_tradnl" b="0" noProof="0" dirty="0">
                <a:solidFill>
                  <a:srgbClr val="141413"/>
                </a:solidFill>
                <a:effectLst/>
                <a:highlight>
                  <a:srgbClr val="00FFFF"/>
                </a:highlight>
                <a:latin typeface="Helvetica" pitchFamily="2" charset="0"/>
              </a:rPr>
              <a:t>(pg. 20,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highlight>
                  <a:srgbClr val="00FFFF"/>
                </a:highlight>
                <a:latin typeface="+mn-lt"/>
                <a:ea typeface="+mn-ea"/>
                <a:cs typeface="+mn-cs"/>
              </a:rPr>
              <a:t>Un consejero bíblico explica cómo poner en práctica las enseñanzas de Jesús sobre la ansiedad.</a:t>
            </a: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s-ES_tradnl" b="1" noProof="0" dirty="0">
                <a:effectLst/>
                <a:latin typeface="Franklin Gothic Book" panose="020B0503020102020204" pitchFamily="34" charset="0"/>
              </a:rPr>
              <a:t>Mateo 6:31–34</a:t>
            </a:r>
          </a:p>
          <a:p>
            <a:endParaRPr lang="es-ES_tradnl" noProof="0" dirty="0">
              <a:effectLst/>
              <a:latin typeface="Franklin Gothic Book" panose="020B0503020102020204" pitchFamily="34" charset="0"/>
            </a:endParaRPr>
          </a:p>
          <a:p>
            <a:r>
              <a:rPr lang="es-ES_tradnl" sz="1200" b="1" i="0" kern="1200" baseline="30000" noProof="0" dirty="0">
                <a:solidFill>
                  <a:schemeClr val="tx1"/>
                </a:solidFill>
                <a:effectLst/>
                <a:latin typeface="+mn-lt"/>
                <a:ea typeface="+mn-ea"/>
                <a:cs typeface="+mn-cs"/>
              </a:rPr>
              <a:t>31 </a:t>
            </a:r>
            <a:r>
              <a:rPr lang="es-ES_tradnl" sz="1200" b="0" i="0" kern="1200" noProof="0" dirty="0">
                <a:solidFill>
                  <a:schemeClr val="tx1"/>
                </a:solidFill>
                <a:effectLst/>
                <a:latin typeface="+mn-lt"/>
                <a:ea typeface="+mn-ea"/>
                <a:cs typeface="+mn-cs"/>
              </a:rPr>
              <a:t>No os afanéis, pues, diciendo: ¿Qué comeremos, o qué beberemos, o qué vestiremos? </a:t>
            </a:r>
            <a:r>
              <a:rPr lang="es-ES_tradnl" sz="1200" b="1" i="0" kern="1200" baseline="30000" noProof="0" dirty="0">
                <a:solidFill>
                  <a:schemeClr val="tx1"/>
                </a:solidFill>
                <a:effectLst/>
                <a:latin typeface="+mn-lt"/>
                <a:ea typeface="+mn-ea"/>
                <a:cs typeface="+mn-cs"/>
              </a:rPr>
              <a:t>32 </a:t>
            </a:r>
            <a:r>
              <a:rPr lang="es-ES_tradnl" sz="1200" b="0" i="0" kern="1200" noProof="0" dirty="0">
                <a:solidFill>
                  <a:schemeClr val="tx1"/>
                </a:solidFill>
                <a:effectLst/>
                <a:latin typeface="+mn-lt"/>
                <a:ea typeface="+mn-ea"/>
                <a:cs typeface="+mn-cs"/>
              </a:rPr>
              <a:t>Porque los gentiles buscan todas estas cosas; pero vuestro Padre celestial sabe que tenéis necesidad de todas estas cosas. </a:t>
            </a:r>
            <a:r>
              <a:rPr lang="es-ES_tradnl" sz="1200" b="1" i="0" kern="1200" baseline="30000" noProof="0" dirty="0">
                <a:solidFill>
                  <a:schemeClr val="tx1"/>
                </a:solidFill>
                <a:effectLst/>
                <a:latin typeface="+mn-lt"/>
                <a:ea typeface="+mn-ea"/>
                <a:cs typeface="+mn-cs"/>
              </a:rPr>
              <a:t>33 </a:t>
            </a:r>
            <a:r>
              <a:rPr lang="es-ES_tradnl" sz="1200" b="0" i="0" kern="1200" noProof="0" dirty="0">
                <a:solidFill>
                  <a:schemeClr val="tx1"/>
                </a:solidFill>
                <a:effectLst/>
                <a:latin typeface="+mn-lt"/>
                <a:ea typeface="+mn-ea"/>
                <a:cs typeface="+mn-cs"/>
              </a:rPr>
              <a:t>Mas buscad primeramente el reino de Dios y su justicia, y todas estas cosas os serán añadidas.</a:t>
            </a:r>
          </a:p>
          <a:p>
            <a:r>
              <a:rPr lang="es-ES_tradnl" sz="1200" b="1" i="0" kern="1200" baseline="30000" noProof="0" dirty="0">
                <a:solidFill>
                  <a:schemeClr val="tx1"/>
                </a:solidFill>
                <a:effectLst/>
                <a:latin typeface="+mn-lt"/>
                <a:ea typeface="+mn-ea"/>
                <a:cs typeface="+mn-cs"/>
              </a:rPr>
              <a:t>34 </a:t>
            </a:r>
            <a:r>
              <a:rPr lang="es-ES_tradnl" sz="1200" b="0" i="0" kern="1200" noProof="0" dirty="0">
                <a:solidFill>
                  <a:schemeClr val="tx1"/>
                </a:solidFill>
                <a:effectLst/>
                <a:latin typeface="+mn-lt"/>
                <a:ea typeface="+mn-ea"/>
                <a:cs typeface="+mn-cs"/>
              </a:rPr>
              <a:t>Así que, no os afanéis por el día de mañana, porque el día de mañana traerá su afán. Basta a cada día su propio mal.</a:t>
            </a: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17115409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t>¿QUÉ NOS DICE DIOS?</a:t>
            </a:r>
          </a:p>
          <a:p>
            <a:endParaRPr lang="es-ES_tradnl" sz="1800" b="1" dirty="0">
              <a:effectLst/>
              <a:latin typeface="CenturyStd"/>
            </a:endParaRPr>
          </a:p>
          <a:p>
            <a:r>
              <a:rPr lang="es-ES_tradnl" sz="1200" kern="1200" dirty="0">
                <a:solidFill>
                  <a:schemeClr val="tx1"/>
                </a:solidFill>
                <a:effectLst/>
                <a:latin typeface="+mn-lt"/>
                <a:ea typeface="+mn-ea"/>
                <a:cs typeface="+mn-cs"/>
              </a:rPr>
              <a:t>Muchas personas están esclavizadas por sus preocupaciones económicas. Pero Jesús dijo que no hay razón para que sus discípulos se preocupen por esas cosas. Dios se preocupa por todo lo que ha creado—sobre todo por sus hijos. Si confiamos en Dios, priorizamos su reino y alineamos nuestra vida con las enseñanzas de Jesús, todo lo que necesitamos nos será provisto.</a:t>
            </a: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34827007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19834829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noProof="0" dirty="0">
                <a:effectLst/>
                <a:highlight>
                  <a:srgbClr val="00FFFF"/>
                </a:highlight>
                <a:latin typeface="Franklin Gothic Medium" panose="020B0603020102020204" pitchFamily="34" charset="0"/>
              </a:rPr>
              <a:t>Utilice esta diapositiva en blanco para agregar su propio contenido.</a:t>
            </a:r>
            <a:endParaRPr lang="es-ES_tradnl" noProof="0" dirty="0">
              <a:highlight>
                <a:srgbClr val="00FFFF"/>
              </a:highligh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t>Texto para el estudio: </a:t>
            </a:r>
            <a:r>
              <a:rPr lang="es-ES_tradnl" sz="1200" kern="1200" dirty="0">
                <a:solidFill>
                  <a:schemeClr val="tx1"/>
                </a:solidFill>
                <a:effectLst/>
                <a:latin typeface="+mn-lt"/>
                <a:ea typeface="+mn-ea"/>
                <a:cs typeface="+mn-cs"/>
              </a:rPr>
              <a:t>Mateo 6:19–34</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b="0" noProof="0" dirty="0"/>
          </a:p>
          <a:p>
            <a:r>
              <a:rPr lang="es-ES_tradnl" b="1" noProof="0" dirty="0"/>
              <a:t>Metas de la enseñanza:</a:t>
            </a:r>
          </a:p>
          <a:p>
            <a:pPr marL="685800" lvl="1" indent="-228600">
              <a:buFont typeface="+mj-lt"/>
              <a:buAutoNum type="arabicPeriod"/>
            </a:pPr>
            <a:r>
              <a:rPr lang="es-ES_tradnl" sz="1200" kern="1200" dirty="0">
                <a:solidFill>
                  <a:schemeClr val="tx1"/>
                </a:solidFill>
                <a:effectLst/>
                <a:latin typeface="+mn-lt"/>
                <a:ea typeface="+mn-ea"/>
                <a:cs typeface="+mn-cs"/>
              </a:rPr>
              <a:t>Los alumnos almacenarán tesoros eternos en lugar de riquezas materiales.</a:t>
            </a:r>
          </a:p>
          <a:p>
            <a:pPr marL="685800" lvl="1" indent="-228600">
              <a:buFont typeface="+mj-lt"/>
              <a:buAutoNum type="arabicPeriod"/>
            </a:pPr>
            <a:r>
              <a:rPr lang="es-ES_tradnl" sz="1200" kern="1200" dirty="0">
                <a:solidFill>
                  <a:schemeClr val="tx1"/>
                </a:solidFill>
                <a:effectLst/>
                <a:latin typeface="+mn-lt"/>
                <a:ea typeface="+mn-ea"/>
                <a:cs typeface="+mn-cs"/>
              </a:rPr>
              <a:t>Los alumnos evaluarán sus prioridades. </a:t>
            </a:r>
          </a:p>
          <a:p>
            <a:pPr marL="685800" lvl="1" indent="-228600">
              <a:buFont typeface="+mj-lt"/>
              <a:buAutoNum type="arabicPeriod"/>
            </a:pPr>
            <a:r>
              <a:rPr lang="es-ES_tradnl" sz="1200" kern="1200" dirty="0">
                <a:solidFill>
                  <a:schemeClr val="tx1"/>
                </a:solidFill>
                <a:effectLst/>
                <a:latin typeface="+mn-lt"/>
                <a:ea typeface="+mn-ea"/>
                <a:cs typeface="+mn-cs"/>
              </a:rPr>
              <a:t>Los alumnos alabarán a Dios por la provisión para las necesidades diarias.</a:t>
            </a:r>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800" b="1" noProof="0" dirty="0">
                <a:effectLst/>
                <a:latin typeface="ProximaNovaCond"/>
              </a:rPr>
              <a:t>Mateo 6:19–20</a:t>
            </a:r>
            <a:endParaRPr lang="es-ES_tradnl" b="1" noProof="0" dirty="0">
              <a:effectLst/>
              <a:latin typeface="Franklin Gothic Book" panose="020B0503020102020204" pitchFamily="34" charset="0"/>
            </a:endParaRPr>
          </a:p>
          <a:p>
            <a:endParaRPr lang="es-ES_tradnl" noProof="0" dirty="0">
              <a:effectLst/>
              <a:latin typeface="Franklin Gothic Book" panose="020B0503020102020204" pitchFamily="34" charset="0"/>
            </a:endParaRPr>
          </a:p>
          <a:p>
            <a:r>
              <a:rPr lang="es-ES_tradnl" sz="1200" b="1" i="0" kern="1200" baseline="30000" noProof="0" dirty="0">
                <a:solidFill>
                  <a:schemeClr val="tx1"/>
                </a:solidFill>
                <a:effectLst/>
                <a:latin typeface="+mn-lt"/>
                <a:ea typeface="+mn-ea"/>
                <a:cs typeface="+mn-cs"/>
              </a:rPr>
              <a:t>19 </a:t>
            </a:r>
            <a:r>
              <a:rPr lang="es-ES_tradnl" sz="1200" b="0" i="0" kern="1200" noProof="0" dirty="0">
                <a:solidFill>
                  <a:schemeClr val="tx1"/>
                </a:solidFill>
                <a:effectLst/>
                <a:latin typeface="+mn-lt"/>
                <a:ea typeface="+mn-ea"/>
                <a:cs typeface="+mn-cs"/>
              </a:rPr>
              <a:t>No os hagáis tesoros en la tierra, donde la polilla y el orín corrompen, y donde ladrones minan y hurtan; </a:t>
            </a:r>
            <a:r>
              <a:rPr lang="es-ES_tradnl" sz="1200" b="1" i="0" kern="1200" baseline="30000" noProof="0" dirty="0">
                <a:solidFill>
                  <a:schemeClr val="tx1"/>
                </a:solidFill>
                <a:effectLst/>
                <a:latin typeface="+mn-lt"/>
                <a:ea typeface="+mn-ea"/>
                <a:cs typeface="+mn-cs"/>
              </a:rPr>
              <a:t>20 </a:t>
            </a:r>
            <a:r>
              <a:rPr lang="es-ES_tradnl" sz="1200" b="0" i="0" kern="1200" noProof="0" dirty="0">
                <a:solidFill>
                  <a:schemeClr val="tx1"/>
                </a:solidFill>
                <a:effectLst/>
                <a:latin typeface="+mn-lt"/>
                <a:ea typeface="+mn-ea"/>
                <a:cs typeface="+mn-cs"/>
              </a:rPr>
              <a:t>sino haceos tesoros en el cielo, donde ni la polilla ni el orín corrompen, y donde ladrones no minan ni hurtan.</a:t>
            </a:r>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latin typeface="Franklin Gothic Book" panose="020B0503020102020204" pitchFamily="34" charset="0"/>
              </a:rPr>
              <a:t>Mateo 6:21</a:t>
            </a:r>
          </a:p>
          <a:p>
            <a:endParaRPr lang="es-ES_tradnl" noProof="0" dirty="0">
              <a:effectLst/>
              <a:latin typeface="Franklin Gothic Book" panose="020B0503020102020204" pitchFamily="34" charset="0"/>
            </a:endParaRPr>
          </a:p>
          <a:p>
            <a:r>
              <a:rPr lang="es-ES_tradnl" sz="1200" b="1" i="0" kern="1200" baseline="30000" noProof="0" dirty="0">
                <a:solidFill>
                  <a:schemeClr val="tx1"/>
                </a:solidFill>
                <a:effectLst/>
                <a:latin typeface="+mn-lt"/>
                <a:ea typeface="+mn-ea"/>
                <a:cs typeface="+mn-cs"/>
              </a:rPr>
              <a:t>21 </a:t>
            </a:r>
            <a:r>
              <a:rPr lang="es-ES_tradnl" sz="1200" b="0" i="0" kern="1200" noProof="0" dirty="0">
                <a:solidFill>
                  <a:schemeClr val="tx1"/>
                </a:solidFill>
                <a:effectLst/>
                <a:latin typeface="+mn-lt"/>
                <a:ea typeface="+mn-ea"/>
                <a:cs typeface="+mn-cs"/>
              </a:rPr>
              <a:t>Porque donde esté vuestro tesoro, allí estará también vuestro corazón.</a:t>
            </a: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1: Meditación sobre Mateo 6:20,21 </a:t>
            </a:r>
            <a:r>
              <a:rPr lang="es-ES_tradnl" b="0" noProof="0" dirty="0">
                <a:solidFill>
                  <a:srgbClr val="141413"/>
                </a:solidFill>
                <a:effectLst/>
                <a:highlight>
                  <a:srgbClr val="00FFFF"/>
                </a:highlight>
                <a:latin typeface="Helvetica" pitchFamily="2" charset="0"/>
              </a:rPr>
              <a:t>(pg. 18,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highlight>
                  <a:srgbClr val="00FFFF"/>
                </a:highlight>
                <a:latin typeface="+mn-lt"/>
                <a:ea typeface="+mn-ea"/>
                <a:cs typeface="+mn-cs"/>
              </a:rPr>
              <a:t>Anime a los alumnos a dedicar un tiempo para orar y meditar sobre este poderoso pasaje. Sería muy provechoso que los alumnos llevaran a casa esta hoja de trabajo para sus devocionales personales.</a:t>
            </a: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latin typeface="Franklin Gothic Book" panose="020B0503020102020204" pitchFamily="34" charset="0"/>
              </a:rPr>
              <a:t>Mateo 6:22,23</a:t>
            </a:r>
          </a:p>
          <a:p>
            <a:endParaRPr lang="es-ES_tradnl" noProof="0" dirty="0">
              <a:effectLst/>
              <a:latin typeface="Franklin Gothic Book" panose="020B0503020102020204" pitchFamily="34" charset="0"/>
            </a:endParaRPr>
          </a:p>
          <a:p>
            <a:r>
              <a:rPr lang="es-ES_tradnl" sz="1200" b="1" i="0" kern="1200" baseline="30000" noProof="0" dirty="0">
                <a:solidFill>
                  <a:schemeClr val="tx1"/>
                </a:solidFill>
                <a:effectLst/>
                <a:latin typeface="+mn-lt"/>
                <a:ea typeface="+mn-ea"/>
                <a:cs typeface="+mn-cs"/>
              </a:rPr>
              <a:t>22 </a:t>
            </a:r>
            <a:r>
              <a:rPr lang="es-ES_tradnl" sz="1200" b="0" i="0" kern="1200" noProof="0" dirty="0">
                <a:solidFill>
                  <a:schemeClr val="tx1"/>
                </a:solidFill>
                <a:effectLst/>
                <a:latin typeface="+mn-lt"/>
                <a:ea typeface="+mn-ea"/>
                <a:cs typeface="+mn-cs"/>
              </a:rPr>
              <a:t>La lámpara del cuerpo es el ojo; así que, si tu ojo es bueno, todo tu cuerpo estará lleno de luz; </a:t>
            </a:r>
            <a:r>
              <a:rPr lang="es-ES_tradnl" sz="1200" b="1" i="0" kern="1200" baseline="30000" noProof="0" dirty="0">
                <a:solidFill>
                  <a:schemeClr val="tx1"/>
                </a:solidFill>
                <a:effectLst/>
                <a:latin typeface="+mn-lt"/>
                <a:ea typeface="+mn-ea"/>
                <a:cs typeface="+mn-cs"/>
              </a:rPr>
              <a:t>23 </a:t>
            </a:r>
            <a:r>
              <a:rPr lang="es-ES_tradnl" sz="1200" b="0" i="0" kern="1200" noProof="0" dirty="0">
                <a:solidFill>
                  <a:schemeClr val="tx1"/>
                </a:solidFill>
                <a:effectLst/>
                <a:latin typeface="+mn-lt"/>
                <a:ea typeface="+mn-ea"/>
                <a:cs typeface="+mn-cs"/>
              </a:rPr>
              <a:t>pero si tu ojo es maligno, todo tu cuerpo estará en tinieblas. Así que, si la luz que en ti hay es tinieblas, ¿cuántas no serán las mismas tinieblas?</a:t>
            </a:r>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8411854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300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39666548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Master" Target="../slideMasters/slideMaster2.xml"/><Relationship Id="rId5" Type="http://schemas.openxmlformats.org/officeDocument/2006/relationships/image" Target="../media/image10.svg"/><Relationship Id="rId4" Type="http://schemas.openxmlformats.org/officeDocument/2006/relationships/image" Target="../media/image9.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01B5BFFB-8F93-3452-3439-91620AD1E704}"/>
              </a:ext>
            </a:extLst>
          </p:cNvPr>
          <p:cNvPicPr>
            <a:picLocks noChangeAspect="1"/>
          </p:cNvPicPr>
          <p:nvPr userDrawn="1"/>
        </p:nvPicPr>
        <p:blipFill>
          <a:blip r:embed="rId2">
            <a:extLst>
              <a:ext uri="{28A0092B-C50C-407E-A947-70E740481C1C}">
                <a14:useLocalDpi xmlns:a14="http://schemas.microsoft.com/office/drawing/2010/main" val="0"/>
              </a:ext>
            </a:extLst>
          </a:blip>
          <a:srcRect t="27351" b="27351"/>
          <a:stretch/>
        </p:blipFill>
        <p:spPr>
          <a:xfrm>
            <a:off x="917884" y="1056357"/>
            <a:ext cx="16466409" cy="4969556"/>
          </a:xfrm>
          <a:prstGeom prst="rect">
            <a:avLst/>
          </a:prstGeom>
        </p:spPr>
      </p:pic>
      <p:sp>
        <p:nvSpPr>
          <p:cNvPr id="3" name="AutoShape 3">
            <a:extLst>
              <a:ext uri="{FF2B5EF4-FFF2-40B4-BE49-F238E27FC236}">
                <a16:creationId xmlns:a16="http://schemas.microsoft.com/office/drawing/2014/main" id="{9A0C12FC-8E28-ABA1-F156-5703A628E7BF}"/>
              </a:ext>
            </a:extLst>
          </p:cNvPr>
          <p:cNvSpPr/>
          <p:nvPr userDrawn="1"/>
        </p:nvSpPr>
        <p:spPr>
          <a:xfrm>
            <a:off x="910796" y="6025913"/>
            <a:ext cx="6227572" cy="3204730"/>
          </a:xfrm>
          <a:prstGeom prst="rect">
            <a:avLst/>
          </a:prstGeom>
          <a:solidFill>
            <a:srgbClr val="145C6F"/>
          </a:solidFill>
        </p:spPr>
        <p:txBody>
          <a:bodyPr/>
          <a:lstStyle/>
          <a:p>
            <a:endParaRPr lang="en-US" dirty="0"/>
          </a:p>
        </p:txBody>
      </p:sp>
      <p:grpSp>
        <p:nvGrpSpPr>
          <p:cNvPr id="5" name="Group 4">
            <a:extLst>
              <a:ext uri="{FF2B5EF4-FFF2-40B4-BE49-F238E27FC236}">
                <a16:creationId xmlns:a16="http://schemas.microsoft.com/office/drawing/2014/main" id="{70A5E96D-6D7B-5F5B-8A0B-6A8969259E71}"/>
              </a:ext>
            </a:extLst>
          </p:cNvPr>
          <p:cNvGrpSpPr/>
          <p:nvPr userDrawn="1"/>
        </p:nvGrpSpPr>
        <p:grpSpPr>
          <a:xfrm>
            <a:off x="1307509" y="6755052"/>
            <a:ext cx="5595058" cy="1884393"/>
            <a:chOff x="1136726" y="7062583"/>
            <a:chExt cx="5798594" cy="1884393"/>
          </a:xfrm>
        </p:grpSpPr>
        <p:sp>
          <p:nvSpPr>
            <p:cNvPr id="10" name="TextBox 6">
              <a:extLst>
                <a:ext uri="{FF2B5EF4-FFF2-40B4-BE49-F238E27FC236}">
                  <a16:creationId xmlns:a16="http://schemas.microsoft.com/office/drawing/2014/main" id="{06741362-2DAB-B391-F917-23BDDB03D0FF}"/>
                </a:ext>
              </a:extLst>
            </p:cNvPr>
            <p:cNvSpPr txBox="1"/>
            <p:nvPr userDrawn="1"/>
          </p:nvSpPr>
          <p:spPr>
            <a:xfrm>
              <a:off x="1136726" y="7062583"/>
              <a:ext cx="5332916" cy="711926"/>
            </a:xfrm>
            <a:prstGeom prst="rect">
              <a:avLst/>
            </a:prstGeom>
          </p:spPr>
          <p:txBody>
            <a:bodyPr wrap="square" lIns="0" tIns="0" rIns="0" bIns="0" rtlCol="0" anchor="t">
              <a:spAutoFit/>
            </a:bodyPr>
            <a:lstStyle/>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EL SERMÓN DEL</a:t>
              </a:r>
            </a:p>
          </p:txBody>
        </p:sp>
        <p:sp>
          <p:nvSpPr>
            <p:cNvPr id="13" name="TextBox 6">
              <a:extLst>
                <a:ext uri="{FF2B5EF4-FFF2-40B4-BE49-F238E27FC236}">
                  <a16:creationId xmlns:a16="http://schemas.microsoft.com/office/drawing/2014/main" id="{44FB3F48-4273-AA8B-42FE-DB98D6A945A8}"/>
                </a:ext>
              </a:extLst>
            </p:cNvPr>
            <p:cNvSpPr txBox="1"/>
            <p:nvPr userDrawn="1"/>
          </p:nvSpPr>
          <p:spPr>
            <a:xfrm>
              <a:off x="1136726" y="8120018"/>
              <a:ext cx="5798594" cy="826958"/>
            </a:xfrm>
            <a:prstGeom prst="rect">
              <a:avLst/>
            </a:prstGeom>
          </p:spPr>
          <p:txBody>
            <a:bodyPr wrap="square" lIns="0" tIns="0" rIns="0" bIns="0" rtlCol="0" anchor="t">
              <a:spAutoFit/>
            </a:bodyPr>
            <a:lstStyle/>
            <a:p>
              <a:pPr>
                <a:lnSpc>
                  <a:spcPts val="5880"/>
                </a:lnSpc>
              </a:pPr>
              <a:r>
                <a:rPr lang="en-US" sz="88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MONTE</a:t>
              </a:r>
            </a:p>
          </p:txBody>
        </p:sp>
      </p:grpSp>
      <p:sp>
        <p:nvSpPr>
          <p:cNvPr id="14" name="AutoShape 4">
            <a:extLst>
              <a:ext uri="{FF2B5EF4-FFF2-40B4-BE49-F238E27FC236}">
                <a16:creationId xmlns:a16="http://schemas.microsoft.com/office/drawing/2014/main" id="{DA34D826-8BA6-9CE7-1597-B66664AD8CC0}"/>
              </a:ext>
            </a:extLst>
          </p:cNvPr>
          <p:cNvSpPr/>
          <p:nvPr userDrawn="1"/>
        </p:nvSpPr>
        <p:spPr>
          <a:xfrm>
            <a:off x="7164507" y="6025913"/>
            <a:ext cx="10238836" cy="3204730"/>
          </a:xfrm>
          <a:prstGeom prst="rect">
            <a:avLst/>
          </a:prstGeom>
          <a:solidFill>
            <a:schemeClr val="bg1"/>
          </a:solidFill>
        </p:spPr>
        <p:txBody>
          <a:bodyPr/>
          <a:lstStyle/>
          <a:p>
            <a:endParaRPr lang="es-ES_tradnl"/>
          </a:p>
        </p:txBody>
      </p:sp>
      <p:sp>
        <p:nvSpPr>
          <p:cNvPr id="15" name="AutoShape 4">
            <a:extLst>
              <a:ext uri="{FF2B5EF4-FFF2-40B4-BE49-F238E27FC236}">
                <a16:creationId xmlns:a16="http://schemas.microsoft.com/office/drawing/2014/main" id="{4E55051A-B1FD-4F0C-307E-04275069D9CE}"/>
              </a:ext>
            </a:extLst>
          </p:cNvPr>
          <p:cNvSpPr/>
          <p:nvPr userDrawn="1"/>
        </p:nvSpPr>
        <p:spPr>
          <a:xfrm>
            <a:off x="7164506" y="6025912"/>
            <a:ext cx="10264976" cy="3204730"/>
          </a:xfrm>
          <a:prstGeom prst="rect">
            <a:avLst/>
          </a:prstGeom>
          <a:solidFill>
            <a:srgbClr val="145C6F">
              <a:alpha val="35000"/>
            </a:srgbClr>
          </a:solidFill>
        </p:spPr>
        <p:txBody>
          <a:bodyPr/>
          <a:lstStyle/>
          <a:p>
            <a:endParaRPr lang="es-ES_tradnl"/>
          </a:p>
        </p:txBody>
      </p:sp>
      <p:sp>
        <p:nvSpPr>
          <p:cNvPr id="16" name="TextBox 7">
            <a:extLst>
              <a:ext uri="{FF2B5EF4-FFF2-40B4-BE49-F238E27FC236}">
                <a16:creationId xmlns:a16="http://schemas.microsoft.com/office/drawing/2014/main" id="{B6F09ABE-F09A-6AB2-F4B2-C42C8CDA2A21}"/>
              </a:ext>
            </a:extLst>
          </p:cNvPr>
          <p:cNvSpPr txBox="1"/>
          <p:nvPr userDrawn="1"/>
        </p:nvSpPr>
        <p:spPr>
          <a:xfrm>
            <a:off x="7558846" y="6284205"/>
            <a:ext cx="9633681" cy="2643929"/>
          </a:xfrm>
          <a:prstGeom prst="rect">
            <a:avLst/>
          </a:prstGeom>
          <a:noFill/>
        </p:spPr>
        <p:txBody>
          <a:bodyPr wrap="square" lIns="0" tIns="0" rIns="0" bIns="0" rtlCol="0" anchor="t">
            <a:spAutoFit/>
          </a:bodyPr>
          <a:lstStyle/>
          <a:p>
            <a:pPr marL="0" marR="0" lvl="0" indent="0" algn="l" defTabSz="914400" rtl="0" eaLnBrk="1" fontAlgn="auto" latinLnBrk="0" hangingPunct="1">
              <a:lnSpc>
                <a:spcPts val="4160"/>
              </a:lnSpc>
              <a:spcBef>
                <a:spcPts val="0"/>
              </a:spcBef>
              <a:spcAft>
                <a:spcPts val="0"/>
              </a:spcAft>
              <a:buClrTx/>
              <a:buSzTx/>
              <a:buFontTx/>
              <a:buNone/>
              <a:tabLst/>
              <a:defRPr/>
            </a:pPr>
            <a:r>
              <a:rPr lang="es-ES_tradnl" sz="2600" b="0" i="1" spc="169" noProof="0" dirty="0">
                <a:solidFill>
                  <a:srgbClr val="1C2327"/>
                </a:solidFill>
                <a:effectLst/>
                <a:latin typeface="Corbel" panose="020B0503020204020204" pitchFamily="34" charset="0"/>
              </a:rPr>
              <a:t>Durante las próximas semanas, analizaremos la serie de enseñanzas más famosas de Jesús, conocida como el Sermón del Monte, donde Jesús abordó temas desde la ética y las actitudes hasta las acciones y sus consecuencias. Él sentó las bases de la verdad para todos aquellos que lo seguirían.</a:t>
            </a:r>
            <a:endParaRPr lang="es-ES_tradnl" sz="2600" b="0" i="0" noProof="0" dirty="0">
              <a:effectLst/>
              <a:latin typeface="Franklin Gothic Medium" panose="020B0603020102020204" pitchFamily="34" charset="0"/>
            </a:endParaRPr>
          </a:p>
        </p:txBody>
      </p:sp>
      <p:sp>
        <p:nvSpPr>
          <p:cNvPr id="17" name="TextBox 8">
            <a:extLst>
              <a:ext uri="{FF2B5EF4-FFF2-40B4-BE49-F238E27FC236}">
                <a16:creationId xmlns:a16="http://schemas.microsoft.com/office/drawing/2014/main" id="{72E73BE8-AF3B-CEE2-04B4-15AE0E0691FD}"/>
              </a:ext>
            </a:extLst>
          </p:cNvPr>
          <p:cNvSpPr txBox="1"/>
          <p:nvPr userDrawn="1"/>
        </p:nvSpPr>
        <p:spPr>
          <a:xfrm>
            <a:off x="910796" y="9576152"/>
            <a:ext cx="7471204" cy="315664"/>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TOMO 12, UNIDAD 1, MARZO A AGOSTO 2026</a:t>
            </a:r>
          </a:p>
        </p:txBody>
      </p:sp>
      <p:pic>
        <p:nvPicPr>
          <p:cNvPr id="18" name="Picture 17">
            <a:extLst>
              <a:ext uri="{FF2B5EF4-FFF2-40B4-BE49-F238E27FC236}">
                <a16:creationId xmlns:a16="http://schemas.microsoft.com/office/drawing/2014/main" id="{21491B7B-8D5E-3786-8E8E-2E03824A3B2C}"/>
              </a:ext>
            </a:extLst>
          </p:cNvPr>
          <p:cNvPicPr>
            <a:picLocks noChangeAspect="1"/>
          </p:cNvPicPr>
          <p:nvPr userDrawn="1"/>
        </p:nvPicPr>
        <p:blipFill>
          <a:blip r:embed="rId3"/>
          <a:srcRect/>
          <a:stretch/>
        </p:blipFill>
        <p:spPr>
          <a:xfrm>
            <a:off x="16124042" y="1409700"/>
            <a:ext cx="905435" cy="9144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0" y="32004"/>
            <a:ext cx="9174633" cy="10287000"/>
          </a:xfrm>
          <a:prstGeom prst="rect">
            <a:avLst/>
          </a:prstGeom>
          <a:solidFill>
            <a:srgbClr val="CCC9D9"/>
          </a:solidFill>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145C6F"/>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145C6F">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a:solidFill>
            <a:srgbClr val="CCC9D9"/>
          </a:solidFill>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145C6F">
                <a:alpha val="81961"/>
              </a:srgbClr>
            </a:solidFill>
          </p:spPr>
          <p:txBody>
            <a:bodyPr/>
            <a:lstStyle/>
            <a:p>
              <a:endParaRPr lang="en-US" dirty="0"/>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txBody>
            <a:bodyPr/>
            <a:lstStyle/>
            <a:p>
              <a:endParaRPr lang="es-ES_tradnl"/>
            </a:p>
          </p:txBody>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a:fillRect/>
            </a:stretch>
          </p:blipFill>
          <p:spPr>
            <a:xfrm>
              <a:off x="1010257" y="2386559"/>
              <a:ext cx="2017694" cy="1573259"/>
            </a:xfrm>
            <a:prstGeom prst="rect">
              <a:avLst/>
            </a:prstGeom>
          </p:spPr>
        </p:pic>
      </p:grpSp>
      <p:sp>
        <p:nvSpPr>
          <p:cNvPr id="2" name="TextBox 1">
            <a:extLst>
              <a:ext uri="{FF2B5EF4-FFF2-40B4-BE49-F238E27FC236}">
                <a16:creationId xmlns:a16="http://schemas.microsoft.com/office/drawing/2014/main" id="{79A67144-05EB-D473-6CD5-169B58A84A7D}"/>
              </a:ext>
            </a:extLst>
          </p:cNvPr>
          <p:cNvSpPr txBox="1"/>
          <p:nvPr userDrawn="1"/>
        </p:nvSpPr>
        <p:spPr>
          <a:xfrm>
            <a:off x="2837554" y="5042087"/>
            <a:ext cx="3127777" cy="833754"/>
          </a:xfrm>
          <a:prstGeom prst="rect">
            <a:avLst/>
          </a:prstGeom>
        </p:spPr>
        <p:txBody>
          <a:bodyPr wrap="square" lIns="0" tIns="0" rIns="0" bIns="0" rtlCol="0" anchor="t">
            <a:spAutoFit/>
          </a:bodyPr>
          <a:lstStyle/>
          <a:p>
            <a:pPr algn="ctr">
              <a:lnSpc>
                <a:spcPts val="3359"/>
              </a:lnSpc>
            </a:pPr>
            <a:r>
              <a:rPr lang="en-US" sz="2600">
                <a:solidFill>
                  <a:srgbClr val="FFFFFF"/>
                </a:solidFill>
                <a:latin typeface="Franklin Gothic Medium" panose="020B0603020102020204" pitchFamily="34" charset="0"/>
              </a:rPr>
              <a:t>VERSÍCULO </a:t>
            </a:r>
            <a:r>
              <a:rPr lang="en-US" sz="2600" dirty="0">
                <a:solidFill>
                  <a:srgbClr val="FFFFFF"/>
                </a:solidFill>
                <a:latin typeface="Franklin Gothic Medium" panose="020B0603020102020204" pitchFamily="34" charset="0"/>
              </a:rPr>
              <a:t>CLAVE</a:t>
            </a:r>
          </a:p>
          <a:p>
            <a:pPr algn="ctr">
              <a:lnSpc>
                <a:spcPts val="3359"/>
              </a:lnSpc>
            </a:pPr>
            <a:r>
              <a:rPr lang="en-US" sz="2400" dirty="0">
                <a:solidFill>
                  <a:srgbClr val="FFFFFF"/>
                </a:solidFill>
                <a:latin typeface="Franklin Gothic Medium" panose="020B0603020102020204" pitchFamily="34" charset="0"/>
              </a:rPr>
              <a:t>Salmos 31:24</a:t>
            </a:r>
          </a:p>
        </p:txBody>
      </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8537" r="25547"/>
          <a:stretch>
            <a:fillRect/>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145C6F"/>
          </a:solidFill>
        </p:spPr>
        <p:txBody>
          <a:bodyPr/>
          <a:lstStyle/>
          <a:p>
            <a:endParaRPr lang="en-US"/>
          </a:p>
        </p:txBody>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086224"/>
            <a:ext cx="8839200" cy="1538883"/>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ALMACENAR UN TESORO ETERNO</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7124" r="17124"/>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145C6F"/>
          </a:solidFill>
        </p:spPr>
        <p:txBody>
          <a:bodyPr/>
          <a:lstStyle/>
          <a:p>
            <a:endParaRPr lang="en-US"/>
          </a:p>
        </p:txBody>
      </p:sp>
      <p:sp>
        <p:nvSpPr>
          <p:cNvPr id="2" name="TextBox 4">
            <a:extLst>
              <a:ext uri="{FF2B5EF4-FFF2-40B4-BE49-F238E27FC236}">
                <a16:creationId xmlns:a16="http://schemas.microsoft.com/office/drawing/2014/main" id="{3A31D424-BB70-4637-4E55-1FDED185A759}"/>
              </a:ext>
            </a:extLst>
          </p:cNvPr>
          <p:cNvSpPr txBox="1"/>
          <p:nvPr userDrawn="1"/>
        </p:nvSpPr>
        <p:spPr>
          <a:xfrm>
            <a:off x="9135924" y="3440167"/>
            <a:ext cx="8686800" cy="769441"/>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SERVIR SOLO A DIOS</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34372" r="-164"/>
          <a:stretch>
            <a:fillRect/>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145C6F"/>
          </a:solidFill>
        </p:spPr>
        <p:txBody>
          <a:bodyPr/>
          <a:lstStyle/>
          <a:p>
            <a:endParaRPr lang="en-US"/>
          </a:p>
        </p:txBody>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421689"/>
            <a:ext cx="8691565" cy="769441"/>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NO SE AFANEN</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5F1DB30-BAAD-55E0-8683-C11156F13DB6}"/>
              </a:ext>
            </a:extLst>
          </p:cNvPr>
          <p:cNvPicPr>
            <a:picLocks noChangeAspect="1"/>
          </p:cNvPicPr>
          <p:nvPr userDrawn="1"/>
        </p:nvPicPr>
        <p:blipFill>
          <a:blip r:embed="rId2">
            <a:extLst>
              <a:ext uri="{28A0092B-C50C-407E-A947-70E740481C1C}">
                <a14:useLocalDpi xmlns:a14="http://schemas.microsoft.com/office/drawing/2010/main" val="0"/>
              </a:ext>
            </a:extLst>
          </a:blip>
          <a:srcRect l="23982" r="23982"/>
          <a:stretch/>
        </p:blipFill>
        <p:spPr>
          <a:xfrm>
            <a:off x="9144000" y="0"/>
            <a:ext cx="9144000" cy="95631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145C6F"/>
          </a:solidFill>
        </p:spPr>
        <p:txBody>
          <a:bodyPr/>
          <a:lstStyle/>
          <a:p>
            <a:endParaRPr lang="en-US" dirty="0"/>
          </a:p>
        </p:txBody>
      </p:sp>
      <p:sp>
        <p:nvSpPr>
          <p:cNvPr id="3" name="TextBox 2">
            <a:extLst>
              <a:ext uri="{FF2B5EF4-FFF2-40B4-BE49-F238E27FC236}">
                <a16:creationId xmlns:a16="http://schemas.microsoft.com/office/drawing/2014/main" id="{4D8C9B7D-D783-9E75-B48A-817FBB11E253}"/>
              </a:ext>
            </a:extLst>
          </p:cNvPr>
          <p:cNvSpPr txBox="1"/>
          <p:nvPr userDrawn="1"/>
        </p:nvSpPr>
        <p:spPr>
          <a:xfrm>
            <a:off x="1371600" y="1579764"/>
            <a:ext cx="8915399" cy="796949"/>
          </a:xfrm>
          <a:prstGeom prst="rect">
            <a:avLst/>
          </a:prstGeom>
        </p:spPr>
        <p:txBody>
          <a:bodyPr wrap="square" lIns="0" tIns="0" rIns="0" bIns="0" rtlCol="0" anchor="ctr" anchorCtr="0">
            <a:spAutoFit/>
          </a:bodyPr>
          <a:lstStyle/>
          <a:p>
            <a:pPr>
              <a:lnSpc>
                <a:spcPts val="6599"/>
              </a:lnSpc>
            </a:pPr>
            <a:r>
              <a:rPr lang="en-US" sz="5000" b="0" i="1" spc="300" dirty="0">
                <a:solidFill>
                  <a:srgbClr val="FFFFFF"/>
                </a:solidFill>
                <a:latin typeface="Franklin Gothic Medium" panose="020B0603020102020204" pitchFamily="34" charset="0"/>
              </a:rPr>
              <a:t>EL MINISTERIO EN ACCIÓN</a:t>
            </a:r>
          </a:p>
        </p:txBody>
      </p:sp>
    </p:spTree>
    <p:extLst>
      <p:ext uri="{BB962C8B-B14F-4D97-AF65-F5344CB8AC3E}">
        <p14:creationId xmlns:p14="http://schemas.microsoft.com/office/powerpoint/2010/main" val="1263264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3DE52E-50B9-73B0-5D1C-D64BA7FD3F65}"/>
              </a:ext>
            </a:extLst>
          </p:cNvPr>
          <p:cNvSpPr>
            <a:spLocks noGrp="1"/>
          </p:cNvSpPr>
          <p:nvPr>
            <p:ph type="ctrTitle"/>
          </p:nvPr>
        </p:nvSpPr>
        <p:spPr>
          <a:xfrm>
            <a:off x="2286000" y="1684338"/>
            <a:ext cx="13716000" cy="3581400"/>
          </a:xfrm>
        </p:spPr>
        <p:txBody>
          <a:bodyPr anchor="b"/>
          <a:lstStyle>
            <a:lvl1pPr algn="ctr">
              <a:defRPr sz="6000"/>
            </a:lvl1pPr>
          </a:lstStyle>
          <a:p>
            <a:r>
              <a:rPr lang="en-US"/>
              <a:t>Click to edit Master title style</a:t>
            </a:r>
            <a:endParaRPr lang="es-ES_tradnl"/>
          </a:p>
        </p:txBody>
      </p:sp>
      <p:sp>
        <p:nvSpPr>
          <p:cNvPr id="3" name="Subtitle 2">
            <a:extLst>
              <a:ext uri="{FF2B5EF4-FFF2-40B4-BE49-F238E27FC236}">
                <a16:creationId xmlns:a16="http://schemas.microsoft.com/office/drawing/2014/main" id="{0FCE1BDC-067B-4223-23B1-FF7EA05A6DC8}"/>
              </a:ext>
            </a:extLst>
          </p:cNvPr>
          <p:cNvSpPr>
            <a:spLocks noGrp="1"/>
          </p:cNvSpPr>
          <p:nvPr>
            <p:ph type="subTitle" idx="1"/>
          </p:nvPr>
        </p:nvSpPr>
        <p:spPr>
          <a:xfrm>
            <a:off x="2286000" y="5403850"/>
            <a:ext cx="13716000" cy="248285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s-ES_tradnl"/>
          </a:p>
        </p:txBody>
      </p:sp>
      <p:sp>
        <p:nvSpPr>
          <p:cNvPr id="4" name="Date Placeholder 3">
            <a:extLst>
              <a:ext uri="{FF2B5EF4-FFF2-40B4-BE49-F238E27FC236}">
                <a16:creationId xmlns:a16="http://schemas.microsoft.com/office/drawing/2014/main" id="{6D0BFB64-B03A-B9BE-A11E-36C7260089C1}"/>
              </a:ext>
            </a:extLst>
          </p:cNvPr>
          <p:cNvSpPr>
            <a:spLocks noGrp="1"/>
          </p:cNvSpPr>
          <p:nvPr>
            <p:ph type="dt" sz="half" idx="10"/>
          </p:nvPr>
        </p:nvSpPr>
        <p:spPr/>
        <p:txBody>
          <a:bodyPr/>
          <a:lstStyle/>
          <a:p>
            <a:fld id="{3684CC3F-D420-A444-9670-D98E9A2277E1}" type="datetimeFigureOut">
              <a:rPr lang="es-ES_tradnl" smtClean="0"/>
              <a:t>2/2/26</a:t>
            </a:fld>
            <a:endParaRPr lang="es-ES_tradnl"/>
          </a:p>
        </p:txBody>
      </p:sp>
      <p:sp>
        <p:nvSpPr>
          <p:cNvPr id="5" name="Footer Placeholder 4">
            <a:extLst>
              <a:ext uri="{FF2B5EF4-FFF2-40B4-BE49-F238E27FC236}">
                <a16:creationId xmlns:a16="http://schemas.microsoft.com/office/drawing/2014/main" id="{D00FBE74-1B81-D3CA-F80E-408888A84435}"/>
              </a:ext>
            </a:extLst>
          </p:cNvPr>
          <p:cNvSpPr>
            <a:spLocks noGrp="1"/>
          </p:cNvSpPr>
          <p:nvPr>
            <p:ph type="ftr" sz="quarter" idx="11"/>
          </p:nvPr>
        </p:nvSpPr>
        <p:spPr/>
        <p:txBody>
          <a:bodyPr/>
          <a:lstStyle/>
          <a:p>
            <a:endParaRPr lang="es-ES_tradnl"/>
          </a:p>
        </p:txBody>
      </p:sp>
      <p:sp>
        <p:nvSpPr>
          <p:cNvPr id="6" name="Slide Number Placeholder 5">
            <a:extLst>
              <a:ext uri="{FF2B5EF4-FFF2-40B4-BE49-F238E27FC236}">
                <a16:creationId xmlns:a16="http://schemas.microsoft.com/office/drawing/2014/main" id="{49C50815-B473-9154-963D-18E561249CD7}"/>
              </a:ext>
            </a:extLst>
          </p:cNvPr>
          <p:cNvSpPr>
            <a:spLocks noGrp="1"/>
          </p:cNvSpPr>
          <p:nvPr>
            <p:ph type="sldNum" sz="quarter" idx="12"/>
          </p:nvPr>
        </p:nvSpPr>
        <p:spPr/>
        <p:txBody>
          <a:bodyPr/>
          <a:lstStyle/>
          <a:p>
            <a:fld id="{22917F0D-5A0D-9C4B-8609-1780F64FE29E}" type="slidenum">
              <a:rPr lang="es-ES_tradnl" smtClean="0"/>
              <a:t>‹#›</a:t>
            </a:fld>
            <a:endParaRPr lang="es-ES_tradnl"/>
          </a:p>
        </p:txBody>
      </p:sp>
    </p:spTree>
    <p:extLst>
      <p:ext uri="{BB962C8B-B14F-4D97-AF65-F5344CB8AC3E}">
        <p14:creationId xmlns:p14="http://schemas.microsoft.com/office/powerpoint/2010/main" val="29805956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F4D6B2-1986-708A-2A9C-538A0C4163E0}"/>
              </a:ext>
            </a:extLst>
          </p:cNvPr>
          <p:cNvSpPr>
            <a:spLocks noGrp="1"/>
          </p:cNvSpPr>
          <p:nvPr>
            <p:ph type="title"/>
          </p:nvPr>
        </p:nvSpPr>
        <p:spPr/>
        <p:txBody>
          <a:bodyPr/>
          <a:lstStyle/>
          <a:p>
            <a:r>
              <a:rPr lang="en-US"/>
              <a:t>Click to edit Master title style</a:t>
            </a:r>
            <a:endParaRPr lang="es-ES_tradnl"/>
          </a:p>
        </p:txBody>
      </p:sp>
      <p:sp>
        <p:nvSpPr>
          <p:cNvPr id="3" name="Content Placeholder 2">
            <a:extLst>
              <a:ext uri="{FF2B5EF4-FFF2-40B4-BE49-F238E27FC236}">
                <a16:creationId xmlns:a16="http://schemas.microsoft.com/office/drawing/2014/main" id="{DAA4A598-D853-A83E-8AA3-B6898E71514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Date Placeholder 3">
            <a:extLst>
              <a:ext uri="{FF2B5EF4-FFF2-40B4-BE49-F238E27FC236}">
                <a16:creationId xmlns:a16="http://schemas.microsoft.com/office/drawing/2014/main" id="{74BEDB44-ABAD-9961-57EF-D74AF53C20CB}"/>
              </a:ext>
            </a:extLst>
          </p:cNvPr>
          <p:cNvSpPr>
            <a:spLocks noGrp="1"/>
          </p:cNvSpPr>
          <p:nvPr>
            <p:ph type="dt" sz="half" idx="10"/>
          </p:nvPr>
        </p:nvSpPr>
        <p:spPr/>
        <p:txBody>
          <a:bodyPr/>
          <a:lstStyle/>
          <a:p>
            <a:fld id="{3684CC3F-D420-A444-9670-D98E9A2277E1}" type="datetimeFigureOut">
              <a:rPr lang="es-ES_tradnl" smtClean="0"/>
              <a:t>2/2/26</a:t>
            </a:fld>
            <a:endParaRPr lang="es-ES_tradnl"/>
          </a:p>
        </p:txBody>
      </p:sp>
      <p:sp>
        <p:nvSpPr>
          <p:cNvPr id="5" name="Footer Placeholder 4">
            <a:extLst>
              <a:ext uri="{FF2B5EF4-FFF2-40B4-BE49-F238E27FC236}">
                <a16:creationId xmlns:a16="http://schemas.microsoft.com/office/drawing/2014/main" id="{806D1529-6598-55E2-77EF-C684FA2C1108}"/>
              </a:ext>
            </a:extLst>
          </p:cNvPr>
          <p:cNvSpPr>
            <a:spLocks noGrp="1"/>
          </p:cNvSpPr>
          <p:nvPr>
            <p:ph type="ftr" sz="quarter" idx="11"/>
          </p:nvPr>
        </p:nvSpPr>
        <p:spPr/>
        <p:txBody>
          <a:bodyPr/>
          <a:lstStyle/>
          <a:p>
            <a:endParaRPr lang="es-ES_tradnl"/>
          </a:p>
        </p:txBody>
      </p:sp>
      <p:sp>
        <p:nvSpPr>
          <p:cNvPr id="6" name="Slide Number Placeholder 5">
            <a:extLst>
              <a:ext uri="{FF2B5EF4-FFF2-40B4-BE49-F238E27FC236}">
                <a16:creationId xmlns:a16="http://schemas.microsoft.com/office/drawing/2014/main" id="{54E28379-9258-89A5-A036-D75BE15F9561}"/>
              </a:ext>
            </a:extLst>
          </p:cNvPr>
          <p:cNvSpPr>
            <a:spLocks noGrp="1"/>
          </p:cNvSpPr>
          <p:nvPr>
            <p:ph type="sldNum" sz="quarter" idx="12"/>
          </p:nvPr>
        </p:nvSpPr>
        <p:spPr/>
        <p:txBody>
          <a:bodyPr/>
          <a:lstStyle/>
          <a:p>
            <a:fld id="{22917F0D-5A0D-9C4B-8609-1780F64FE29E}" type="slidenum">
              <a:rPr lang="es-ES_tradnl" smtClean="0"/>
              <a:t>‹#›</a:t>
            </a:fld>
            <a:endParaRPr lang="es-ES_tradnl"/>
          </a:p>
        </p:txBody>
      </p:sp>
    </p:spTree>
    <p:extLst>
      <p:ext uri="{BB962C8B-B14F-4D97-AF65-F5344CB8AC3E}">
        <p14:creationId xmlns:p14="http://schemas.microsoft.com/office/powerpoint/2010/main" val="7895345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584F3B-39AB-97FB-C6F5-6FD145188270}"/>
              </a:ext>
            </a:extLst>
          </p:cNvPr>
          <p:cNvSpPr>
            <a:spLocks noGrp="1"/>
          </p:cNvSpPr>
          <p:nvPr>
            <p:ph type="title"/>
          </p:nvPr>
        </p:nvSpPr>
        <p:spPr>
          <a:xfrm>
            <a:off x="1247775" y="2565400"/>
            <a:ext cx="15773400" cy="4278313"/>
          </a:xfrm>
        </p:spPr>
        <p:txBody>
          <a:bodyPr anchor="b"/>
          <a:lstStyle>
            <a:lvl1pPr>
              <a:defRPr sz="6000"/>
            </a:lvl1pPr>
          </a:lstStyle>
          <a:p>
            <a:r>
              <a:rPr lang="en-US"/>
              <a:t>Click to edit Master title style</a:t>
            </a:r>
            <a:endParaRPr lang="es-ES_tradnl"/>
          </a:p>
        </p:txBody>
      </p:sp>
      <p:sp>
        <p:nvSpPr>
          <p:cNvPr id="3" name="Text Placeholder 2">
            <a:extLst>
              <a:ext uri="{FF2B5EF4-FFF2-40B4-BE49-F238E27FC236}">
                <a16:creationId xmlns:a16="http://schemas.microsoft.com/office/drawing/2014/main" id="{B8B3E627-342D-B5DF-D80C-71B6427673B9}"/>
              </a:ext>
            </a:extLst>
          </p:cNvPr>
          <p:cNvSpPr>
            <a:spLocks noGrp="1"/>
          </p:cNvSpPr>
          <p:nvPr>
            <p:ph type="body" idx="1"/>
          </p:nvPr>
        </p:nvSpPr>
        <p:spPr>
          <a:xfrm>
            <a:off x="1247775" y="6884988"/>
            <a:ext cx="15773400" cy="22494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74634F6-E663-0DF7-250F-7D1F6E8AF8B9}"/>
              </a:ext>
            </a:extLst>
          </p:cNvPr>
          <p:cNvSpPr>
            <a:spLocks noGrp="1"/>
          </p:cNvSpPr>
          <p:nvPr>
            <p:ph type="dt" sz="half" idx="10"/>
          </p:nvPr>
        </p:nvSpPr>
        <p:spPr/>
        <p:txBody>
          <a:bodyPr/>
          <a:lstStyle/>
          <a:p>
            <a:fld id="{3684CC3F-D420-A444-9670-D98E9A2277E1}" type="datetimeFigureOut">
              <a:rPr lang="es-ES_tradnl" smtClean="0"/>
              <a:t>2/2/26</a:t>
            </a:fld>
            <a:endParaRPr lang="es-ES_tradnl"/>
          </a:p>
        </p:txBody>
      </p:sp>
      <p:sp>
        <p:nvSpPr>
          <p:cNvPr id="5" name="Footer Placeholder 4">
            <a:extLst>
              <a:ext uri="{FF2B5EF4-FFF2-40B4-BE49-F238E27FC236}">
                <a16:creationId xmlns:a16="http://schemas.microsoft.com/office/drawing/2014/main" id="{CEC6FCFE-6D0C-D8A4-64E9-5132D7E264CF}"/>
              </a:ext>
            </a:extLst>
          </p:cNvPr>
          <p:cNvSpPr>
            <a:spLocks noGrp="1"/>
          </p:cNvSpPr>
          <p:nvPr>
            <p:ph type="ftr" sz="quarter" idx="11"/>
          </p:nvPr>
        </p:nvSpPr>
        <p:spPr/>
        <p:txBody>
          <a:bodyPr/>
          <a:lstStyle/>
          <a:p>
            <a:endParaRPr lang="es-ES_tradnl"/>
          </a:p>
        </p:txBody>
      </p:sp>
      <p:sp>
        <p:nvSpPr>
          <p:cNvPr id="6" name="Slide Number Placeholder 5">
            <a:extLst>
              <a:ext uri="{FF2B5EF4-FFF2-40B4-BE49-F238E27FC236}">
                <a16:creationId xmlns:a16="http://schemas.microsoft.com/office/drawing/2014/main" id="{CE2A5552-2F8B-CCEB-F0E3-784096B1F139}"/>
              </a:ext>
            </a:extLst>
          </p:cNvPr>
          <p:cNvSpPr>
            <a:spLocks noGrp="1"/>
          </p:cNvSpPr>
          <p:nvPr>
            <p:ph type="sldNum" sz="quarter" idx="12"/>
          </p:nvPr>
        </p:nvSpPr>
        <p:spPr/>
        <p:txBody>
          <a:bodyPr/>
          <a:lstStyle/>
          <a:p>
            <a:fld id="{22917F0D-5A0D-9C4B-8609-1780F64FE29E}" type="slidenum">
              <a:rPr lang="es-ES_tradnl" smtClean="0"/>
              <a:t>‹#›</a:t>
            </a:fld>
            <a:endParaRPr lang="es-ES_tradnl"/>
          </a:p>
        </p:txBody>
      </p:sp>
    </p:spTree>
    <p:extLst>
      <p:ext uri="{BB962C8B-B14F-4D97-AF65-F5344CB8AC3E}">
        <p14:creationId xmlns:p14="http://schemas.microsoft.com/office/powerpoint/2010/main" val="257550370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56CB73-7DB9-35A0-C249-B866B114DA75}"/>
              </a:ext>
            </a:extLst>
          </p:cNvPr>
          <p:cNvSpPr>
            <a:spLocks noGrp="1"/>
          </p:cNvSpPr>
          <p:nvPr>
            <p:ph type="title"/>
          </p:nvPr>
        </p:nvSpPr>
        <p:spPr/>
        <p:txBody>
          <a:bodyPr/>
          <a:lstStyle/>
          <a:p>
            <a:r>
              <a:rPr lang="en-US"/>
              <a:t>Click to edit Master title style</a:t>
            </a:r>
            <a:endParaRPr lang="es-ES_tradnl"/>
          </a:p>
        </p:txBody>
      </p:sp>
      <p:sp>
        <p:nvSpPr>
          <p:cNvPr id="3" name="Content Placeholder 2">
            <a:extLst>
              <a:ext uri="{FF2B5EF4-FFF2-40B4-BE49-F238E27FC236}">
                <a16:creationId xmlns:a16="http://schemas.microsoft.com/office/drawing/2014/main" id="{3158DDAB-3C8B-833D-5298-C95C3E62AA74}"/>
              </a:ext>
            </a:extLst>
          </p:cNvPr>
          <p:cNvSpPr>
            <a:spLocks noGrp="1"/>
          </p:cNvSpPr>
          <p:nvPr>
            <p:ph sz="half" idx="1"/>
          </p:nvPr>
        </p:nvSpPr>
        <p:spPr>
          <a:xfrm>
            <a:off x="12573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Content Placeholder 3">
            <a:extLst>
              <a:ext uri="{FF2B5EF4-FFF2-40B4-BE49-F238E27FC236}">
                <a16:creationId xmlns:a16="http://schemas.microsoft.com/office/drawing/2014/main" id="{D65FE89B-7E04-FDAF-A1A4-2F27320C6E06}"/>
              </a:ext>
            </a:extLst>
          </p:cNvPr>
          <p:cNvSpPr>
            <a:spLocks noGrp="1"/>
          </p:cNvSpPr>
          <p:nvPr>
            <p:ph sz="half" idx="2"/>
          </p:nvPr>
        </p:nvSpPr>
        <p:spPr>
          <a:xfrm>
            <a:off x="92202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5" name="Date Placeholder 4">
            <a:extLst>
              <a:ext uri="{FF2B5EF4-FFF2-40B4-BE49-F238E27FC236}">
                <a16:creationId xmlns:a16="http://schemas.microsoft.com/office/drawing/2014/main" id="{33954E15-D956-FA42-7AC7-8459DBBA0965}"/>
              </a:ext>
            </a:extLst>
          </p:cNvPr>
          <p:cNvSpPr>
            <a:spLocks noGrp="1"/>
          </p:cNvSpPr>
          <p:nvPr>
            <p:ph type="dt" sz="half" idx="10"/>
          </p:nvPr>
        </p:nvSpPr>
        <p:spPr/>
        <p:txBody>
          <a:bodyPr/>
          <a:lstStyle/>
          <a:p>
            <a:fld id="{3684CC3F-D420-A444-9670-D98E9A2277E1}" type="datetimeFigureOut">
              <a:rPr lang="es-ES_tradnl" smtClean="0"/>
              <a:t>2/2/26</a:t>
            </a:fld>
            <a:endParaRPr lang="es-ES_tradnl"/>
          </a:p>
        </p:txBody>
      </p:sp>
      <p:sp>
        <p:nvSpPr>
          <p:cNvPr id="6" name="Footer Placeholder 5">
            <a:extLst>
              <a:ext uri="{FF2B5EF4-FFF2-40B4-BE49-F238E27FC236}">
                <a16:creationId xmlns:a16="http://schemas.microsoft.com/office/drawing/2014/main" id="{1E3054CB-01A7-D432-0B86-B4014348CFC7}"/>
              </a:ext>
            </a:extLst>
          </p:cNvPr>
          <p:cNvSpPr>
            <a:spLocks noGrp="1"/>
          </p:cNvSpPr>
          <p:nvPr>
            <p:ph type="ftr" sz="quarter" idx="11"/>
          </p:nvPr>
        </p:nvSpPr>
        <p:spPr/>
        <p:txBody>
          <a:bodyPr/>
          <a:lstStyle/>
          <a:p>
            <a:endParaRPr lang="es-ES_tradnl"/>
          </a:p>
        </p:txBody>
      </p:sp>
      <p:sp>
        <p:nvSpPr>
          <p:cNvPr id="7" name="Slide Number Placeholder 6">
            <a:extLst>
              <a:ext uri="{FF2B5EF4-FFF2-40B4-BE49-F238E27FC236}">
                <a16:creationId xmlns:a16="http://schemas.microsoft.com/office/drawing/2014/main" id="{577331A6-6BCA-1825-B254-1AC3D76EC382}"/>
              </a:ext>
            </a:extLst>
          </p:cNvPr>
          <p:cNvSpPr>
            <a:spLocks noGrp="1"/>
          </p:cNvSpPr>
          <p:nvPr>
            <p:ph type="sldNum" sz="quarter" idx="12"/>
          </p:nvPr>
        </p:nvSpPr>
        <p:spPr/>
        <p:txBody>
          <a:bodyPr/>
          <a:lstStyle/>
          <a:p>
            <a:fld id="{22917F0D-5A0D-9C4B-8609-1780F64FE29E}" type="slidenum">
              <a:rPr lang="es-ES_tradnl" smtClean="0"/>
              <a:t>‹#›</a:t>
            </a:fld>
            <a:endParaRPr lang="es-ES_tradnl"/>
          </a:p>
        </p:txBody>
      </p:sp>
    </p:spTree>
    <p:extLst>
      <p:ext uri="{BB962C8B-B14F-4D97-AF65-F5344CB8AC3E}">
        <p14:creationId xmlns:p14="http://schemas.microsoft.com/office/powerpoint/2010/main" val="11863256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006E97">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145C6F"/>
          </a:solidFill>
          <a:ln>
            <a:noFill/>
          </a:ln>
        </p:spPr>
        <p:txBody>
          <a:bodyPr/>
          <a:lstStyle/>
          <a:p>
            <a:endParaRPr lang="en-US"/>
          </a:p>
        </p:txBody>
      </p:sp>
    </p:spTree>
    <p:extLst>
      <p:ext uri="{BB962C8B-B14F-4D97-AF65-F5344CB8AC3E}">
        <p14:creationId xmlns:p14="http://schemas.microsoft.com/office/powerpoint/2010/main" val="399327233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DED70D-97BF-9C3F-DF3F-1CA75178C9D3}"/>
              </a:ext>
            </a:extLst>
          </p:cNvPr>
          <p:cNvSpPr>
            <a:spLocks noGrp="1"/>
          </p:cNvSpPr>
          <p:nvPr>
            <p:ph type="title"/>
          </p:nvPr>
        </p:nvSpPr>
        <p:spPr>
          <a:xfrm>
            <a:off x="1260475" y="547688"/>
            <a:ext cx="15773400" cy="1989137"/>
          </a:xfrm>
        </p:spPr>
        <p:txBody>
          <a:bodyPr/>
          <a:lstStyle/>
          <a:p>
            <a:r>
              <a:rPr lang="en-US"/>
              <a:t>Click to edit Master title style</a:t>
            </a:r>
            <a:endParaRPr lang="es-ES_tradnl"/>
          </a:p>
        </p:txBody>
      </p:sp>
      <p:sp>
        <p:nvSpPr>
          <p:cNvPr id="3" name="Text Placeholder 2">
            <a:extLst>
              <a:ext uri="{FF2B5EF4-FFF2-40B4-BE49-F238E27FC236}">
                <a16:creationId xmlns:a16="http://schemas.microsoft.com/office/drawing/2014/main" id="{173559E3-625B-0B33-0DED-B29C7BE10F48}"/>
              </a:ext>
            </a:extLst>
          </p:cNvPr>
          <p:cNvSpPr>
            <a:spLocks noGrp="1"/>
          </p:cNvSpPr>
          <p:nvPr>
            <p:ph type="body" idx="1"/>
          </p:nvPr>
        </p:nvSpPr>
        <p:spPr>
          <a:xfrm>
            <a:off x="1260475" y="2522538"/>
            <a:ext cx="7735888"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4793F16-2CE1-C725-53A0-5ABDD8E065C5}"/>
              </a:ext>
            </a:extLst>
          </p:cNvPr>
          <p:cNvSpPr>
            <a:spLocks noGrp="1"/>
          </p:cNvSpPr>
          <p:nvPr>
            <p:ph sz="half" idx="2"/>
          </p:nvPr>
        </p:nvSpPr>
        <p:spPr>
          <a:xfrm>
            <a:off x="1260475" y="3757613"/>
            <a:ext cx="7735888"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5" name="Text Placeholder 4">
            <a:extLst>
              <a:ext uri="{FF2B5EF4-FFF2-40B4-BE49-F238E27FC236}">
                <a16:creationId xmlns:a16="http://schemas.microsoft.com/office/drawing/2014/main" id="{6FD3A413-FE1D-49F5-E6D2-7420965B5B2F}"/>
              </a:ext>
            </a:extLst>
          </p:cNvPr>
          <p:cNvSpPr>
            <a:spLocks noGrp="1"/>
          </p:cNvSpPr>
          <p:nvPr>
            <p:ph type="body" sz="quarter" idx="3"/>
          </p:nvPr>
        </p:nvSpPr>
        <p:spPr>
          <a:xfrm>
            <a:off x="9258300" y="2522538"/>
            <a:ext cx="7775575"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FE5D29B-FF87-7DF7-FED9-158587729803}"/>
              </a:ext>
            </a:extLst>
          </p:cNvPr>
          <p:cNvSpPr>
            <a:spLocks noGrp="1"/>
          </p:cNvSpPr>
          <p:nvPr>
            <p:ph sz="quarter" idx="4"/>
          </p:nvPr>
        </p:nvSpPr>
        <p:spPr>
          <a:xfrm>
            <a:off x="9258300" y="3757613"/>
            <a:ext cx="7775575"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7" name="Date Placeholder 6">
            <a:extLst>
              <a:ext uri="{FF2B5EF4-FFF2-40B4-BE49-F238E27FC236}">
                <a16:creationId xmlns:a16="http://schemas.microsoft.com/office/drawing/2014/main" id="{E36A40D8-D1C8-256A-CED7-ED883464C73A}"/>
              </a:ext>
            </a:extLst>
          </p:cNvPr>
          <p:cNvSpPr>
            <a:spLocks noGrp="1"/>
          </p:cNvSpPr>
          <p:nvPr>
            <p:ph type="dt" sz="half" idx="10"/>
          </p:nvPr>
        </p:nvSpPr>
        <p:spPr/>
        <p:txBody>
          <a:bodyPr/>
          <a:lstStyle/>
          <a:p>
            <a:fld id="{3684CC3F-D420-A444-9670-D98E9A2277E1}" type="datetimeFigureOut">
              <a:rPr lang="es-ES_tradnl" smtClean="0"/>
              <a:t>2/2/26</a:t>
            </a:fld>
            <a:endParaRPr lang="es-ES_tradnl"/>
          </a:p>
        </p:txBody>
      </p:sp>
      <p:sp>
        <p:nvSpPr>
          <p:cNvPr id="8" name="Footer Placeholder 7">
            <a:extLst>
              <a:ext uri="{FF2B5EF4-FFF2-40B4-BE49-F238E27FC236}">
                <a16:creationId xmlns:a16="http://schemas.microsoft.com/office/drawing/2014/main" id="{9010C59E-A92F-1EF4-3AA1-8DCD009EB762}"/>
              </a:ext>
            </a:extLst>
          </p:cNvPr>
          <p:cNvSpPr>
            <a:spLocks noGrp="1"/>
          </p:cNvSpPr>
          <p:nvPr>
            <p:ph type="ftr" sz="quarter" idx="11"/>
          </p:nvPr>
        </p:nvSpPr>
        <p:spPr/>
        <p:txBody>
          <a:bodyPr/>
          <a:lstStyle/>
          <a:p>
            <a:endParaRPr lang="es-ES_tradnl"/>
          </a:p>
        </p:txBody>
      </p:sp>
      <p:sp>
        <p:nvSpPr>
          <p:cNvPr id="9" name="Slide Number Placeholder 8">
            <a:extLst>
              <a:ext uri="{FF2B5EF4-FFF2-40B4-BE49-F238E27FC236}">
                <a16:creationId xmlns:a16="http://schemas.microsoft.com/office/drawing/2014/main" id="{7EC20801-C9C3-7D79-0A11-F3D6A46D2CB9}"/>
              </a:ext>
            </a:extLst>
          </p:cNvPr>
          <p:cNvSpPr>
            <a:spLocks noGrp="1"/>
          </p:cNvSpPr>
          <p:nvPr>
            <p:ph type="sldNum" sz="quarter" idx="12"/>
          </p:nvPr>
        </p:nvSpPr>
        <p:spPr/>
        <p:txBody>
          <a:bodyPr/>
          <a:lstStyle/>
          <a:p>
            <a:fld id="{22917F0D-5A0D-9C4B-8609-1780F64FE29E}" type="slidenum">
              <a:rPr lang="es-ES_tradnl" smtClean="0"/>
              <a:t>‹#›</a:t>
            </a:fld>
            <a:endParaRPr lang="es-ES_tradnl"/>
          </a:p>
        </p:txBody>
      </p:sp>
    </p:spTree>
    <p:extLst>
      <p:ext uri="{BB962C8B-B14F-4D97-AF65-F5344CB8AC3E}">
        <p14:creationId xmlns:p14="http://schemas.microsoft.com/office/powerpoint/2010/main" val="10194787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D6075C-0D0D-2D11-2257-1FE9FC3BD48C}"/>
              </a:ext>
            </a:extLst>
          </p:cNvPr>
          <p:cNvSpPr>
            <a:spLocks noGrp="1"/>
          </p:cNvSpPr>
          <p:nvPr>
            <p:ph type="title"/>
          </p:nvPr>
        </p:nvSpPr>
        <p:spPr/>
        <p:txBody>
          <a:bodyPr/>
          <a:lstStyle/>
          <a:p>
            <a:r>
              <a:rPr lang="en-US"/>
              <a:t>Click to edit Master title style</a:t>
            </a:r>
            <a:endParaRPr lang="es-ES_tradnl"/>
          </a:p>
        </p:txBody>
      </p:sp>
      <p:sp>
        <p:nvSpPr>
          <p:cNvPr id="3" name="Date Placeholder 2">
            <a:extLst>
              <a:ext uri="{FF2B5EF4-FFF2-40B4-BE49-F238E27FC236}">
                <a16:creationId xmlns:a16="http://schemas.microsoft.com/office/drawing/2014/main" id="{BB7F50EF-B8E2-FEF4-4A82-EC2DD0ACD5F6}"/>
              </a:ext>
            </a:extLst>
          </p:cNvPr>
          <p:cNvSpPr>
            <a:spLocks noGrp="1"/>
          </p:cNvSpPr>
          <p:nvPr>
            <p:ph type="dt" sz="half" idx="10"/>
          </p:nvPr>
        </p:nvSpPr>
        <p:spPr/>
        <p:txBody>
          <a:bodyPr/>
          <a:lstStyle/>
          <a:p>
            <a:fld id="{3684CC3F-D420-A444-9670-D98E9A2277E1}" type="datetimeFigureOut">
              <a:rPr lang="es-ES_tradnl" smtClean="0"/>
              <a:t>2/2/26</a:t>
            </a:fld>
            <a:endParaRPr lang="es-ES_tradnl"/>
          </a:p>
        </p:txBody>
      </p:sp>
      <p:sp>
        <p:nvSpPr>
          <p:cNvPr id="4" name="Footer Placeholder 3">
            <a:extLst>
              <a:ext uri="{FF2B5EF4-FFF2-40B4-BE49-F238E27FC236}">
                <a16:creationId xmlns:a16="http://schemas.microsoft.com/office/drawing/2014/main" id="{FEAF26CC-6379-35DA-71BF-1F0A9CEA61F0}"/>
              </a:ext>
            </a:extLst>
          </p:cNvPr>
          <p:cNvSpPr>
            <a:spLocks noGrp="1"/>
          </p:cNvSpPr>
          <p:nvPr>
            <p:ph type="ftr" sz="quarter" idx="11"/>
          </p:nvPr>
        </p:nvSpPr>
        <p:spPr/>
        <p:txBody>
          <a:bodyPr/>
          <a:lstStyle/>
          <a:p>
            <a:endParaRPr lang="es-ES_tradnl"/>
          </a:p>
        </p:txBody>
      </p:sp>
      <p:sp>
        <p:nvSpPr>
          <p:cNvPr id="5" name="Slide Number Placeholder 4">
            <a:extLst>
              <a:ext uri="{FF2B5EF4-FFF2-40B4-BE49-F238E27FC236}">
                <a16:creationId xmlns:a16="http://schemas.microsoft.com/office/drawing/2014/main" id="{257BC1BB-AA11-99B5-D503-91228D858A43}"/>
              </a:ext>
            </a:extLst>
          </p:cNvPr>
          <p:cNvSpPr>
            <a:spLocks noGrp="1"/>
          </p:cNvSpPr>
          <p:nvPr>
            <p:ph type="sldNum" sz="quarter" idx="12"/>
          </p:nvPr>
        </p:nvSpPr>
        <p:spPr/>
        <p:txBody>
          <a:bodyPr/>
          <a:lstStyle/>
          <a:p>
            <a:fld id="{22917F0D-5A0D-9C4B-8609-1780F64FE29E}" type="slidenum">
              <a:rPr lang="es-ES_tradnl" smtClean="0"/>
              <a:t>‹#›</a:t>
            </a:fld>
            <a:endParaRPr lang="es-ES_tradnl"/>
          </a:p>
        </p:txBody>
      </p:sp>
    </p:spTree>
    <p:extLst>
      <p:ext uri="{BB962C8B-B14F-4D97-AF65-F5344CB8AC3E}">
        <p14:creationId xmlns:p14="http://schemas.microsoft.com/office/powerpoint/2010/main" val="422262650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ADCA385-08A0-F8EF-337D-61571A8E3FCB}"/>
              </a:ext>
            </a:extLst>
          </p:cNvPr>
          <p:cNvSpPr>
            <a:spLocks noGrp="1"/>
          </p:cNvSpPr>
          <p:nvPr>
            <p:ph type="dt" sz="half" idx="10"/>
          </p:nvPr>
        </p:nvSpPr>
        <p:spPr/>
        <p:txBody>
          <a:bodyPr/>
          <a:lstStyle/>
          <a:p>
            <a:fld id="{3684CC3F-D420-A444-9670-D98E9A2277E1}" type="datetimeFigureOut">
              <a:rPr lang="es-ES_tradnl" smtClean="0"/>
              <a:t>2/2/26</a:t>
            </a:fld>
            <a:endParaRPr lang="es-ES_tradnl"/>
          </a:p>
        </p:txBody>
      </p:sp>
      <p:sp>
        <p:nvSpPr>
          <p:cNvPr id="3" name="Footer Placeholder 2">
            <a:extLst>
              <a:ext uri="{FF2B5EF4-FFF2-40B4-BE49-F238E27FC236}">
                <a16:creationId xmlns:a16="http://schemas.microsoft.com/office/drawing/2014/main" id="{85DA4744-48C5-039B-FC8C-DF81982FE695}"/>
              </a:ext>
            </a:extLst>
          </p:cNvPr>
          <p:cNvSpPr>
            <a:spLocks noGrp="1"/>
          </p:cNvSpPr>
          <p:nvPr>
            <p:ph type="ftr" sz="quarter" idx="11"/>
          </p:nvPr>
        </p:nvSpPr>
        <p:spPr/>
        <p:txBody>
          <a:bodyPr/>
          <a:lstStyle/>
          <a:p>
            <a:endParaRPr lang="es-ES_tradnl"/>
          </a:p>
        </p:txBody>
      </p:sp>
      <p:sp>
        <p:nvSpPr>
          <p:cNvPr id="4" name="Slide Number Placeholder 3">
            <a:extLst>
              <a:ext uri="{FF2B5EF4-FFF2-40B4-BE49-F238E27FC236}">
                <a16:creationId xmlns:a16="http://schemas.microsoft.com/office/drawing/2014/main" id="{8B432CC4-288D-3203-187A-FC1E91A38C2C}"/>
              </a:ext>
            </a:extLst>
          </p:cNvPr>
          <p:cNvSpPr>
            <a:spLocks noGrp="1"/>
          </p:cNvSpPr>
          <p:nvPr>
            <p:ph type="sldNum" sz="quarter" idx="12"/>
          </p:nvPr>
        </p:nvSpPr>
        <p:spPr/>
        <p:txBody>
          <a:bodyPr/>
          <a:lstStyle/>
          <a:p>
            <a:fld id="{22917F0D-5A0D-9C4B-8609-1780F64FE29E}" type="slidenum">
              <a:rPr lang="es-ES_tradnl" smtClean="0"/>
              <a:t>‹#›</a:t>
            </a:fld>
            <a:endParaRPr lang="es-ES_tradnl"/>
          </a:p>
        </p:txBody>
      </p:sp>
    </p:spTree>
    <p:extLst>
      <p:ext uri="{BB962C8B-B14F-4D97-AF65-F5344CB8AC3E}">
        <p14:creationId xmlns:p14="http://schemas.microsoft.com/office/powerpoint/2010/main" val="354714960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8DEEA5-07BC-9B51-A1F1-685C23C31C9F}"/>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s-ES_tradnl"/>
          </a:p>
        </p:txBody>
      </p:sp>
      <p:sp>
        <p:nvSpPr>
          <p:cNvPr id="3" name="Content Placeholder 2">
            <a:extLst>
              <a:ext uri="{FF2B5EF4-FFF2-40B4-BE49-F238E27FC236}">
                <a16:creationId xmlns:a16="http://schemas.microsoft.com/office/drawing/2014/main" id="{F02BF233-0344-D4CE-C6C6-12E8E665BBEB}"/>
              </a:ext>
            </a:extLst>
          </p:cNvPr>
          <p:cNvSpPr>
            <a:spLocks noGrp="1"/>
          </p:cNvSpPr>
          <p:nvPr>
            <p:ph idx="1"/>
          </p:nvPr>
        </p:nvSpPr>
        <p:spPr>
          <a:xfrm>
            <a:off x="7775575" y="1481138"/>
            <a:ext cx="9258300" cy="7310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Text Placeholder 3">
            <a:extLst>
              <a:ext uri="{FF2B5EF4-FFF2-40B4-BE49-F238E27FC236}">
                <a16:creationId xmlns:a16="http://schemas.microsoft.com/office/drawing/2014/main" id="{F99D7866-1DB9-67B3-1DC0-4D5851853308}"/>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88E9771-3F07-0D27-E4DB-9462E83A7FF8}"/>
              </a:ext>
            </a:extLst>
          </p:cNvPr>
          <p:cNvSpPr>
            <a:spLocks noGrp="1"/>
          </p:cNvSpPr>
          <p:nvPr>
            <p:ph type="dt" sz="half" idx="10"/>
          </p:nvPr>
        </p:nvSpPr>
        <p:spPr/>
        <p:txBody>
          <a:bodyPr/>
          <a:lstStyle/>
          <a:p>
            <a:fld id="{3684CC3F-D420-A444-9670-D98E9A2277E1}" type="datetimeFigureOut">
              <a:rPr lang="es-ES_tradnl" smtClean="0"/>
              <a:t>2/2/26</a:t>
            </a:fld>
            <a:endParaRPr lang="es-ES_tradnl"/>
          </a:p>
        </p:txBody>
      </p:sp>
      <p:sp>
        <p:nvSpPr>
          <p:cNvPr id="6" name="Footer Placeholder 5">
            <a:extLst>
              <a:ext uri="{FF2B5EF4-FFF2-40B4-BE49-F238E27FC236}">
                <a16:creationId xmlns:a16="http://schemas.microsoft.com/office/drawing/2014/main" id="{FF57AA05-1A64-0EDB-B566-B2002F116939}"/>
              </a:ext>
            </a:extLst>
          </p:cNvPr>
          <p:cNvSpPr>
            <a:spLocks noGrp="1"/>
          </p:cNvSpPr>
          <p:nvPr>
            <p:ph type="ftr" sz="quarter" idx="11"/>
          </p:nvPr>
        </p:nvSpPr>
        <p:spPr/>
        <p:txBody>
          <a:bodyPr/>
          <a:lstStyle/>
          <a:p>
            <a:endParaRPr lang="es-ES_tradnl"/>
          </a:p>
        </p:txBody>
      </p:sp>
      <p:sp>
        <p:nvSpPr>
          <p:cNvPr id="7" name="Slide Number Placeholder 6">
            <a:extLst>
              <a:ext uri="{FF2B5EF4-FFF2-40B4-BE49-F238E27FC236}">
                <a16:creationId xmlns:a16="http://schemas.microsoft.com/office/drawing/2014/main" id="{3538EBBD-9E81-FFFE-3FF2-98C5C2A2634C}"/>
              </a:ext>
            </a:extLst>
          </p:cNvPr>
          <p:cNvSpPr>
            <a:spLocks noGrp="1"/>
          </p:cNvSpPr>
          <p:nvPr>
            <p:ph type="sldNum" sz="quarter" idx="12"/>
          </p:nvPr>
        </p:nvSpPr>
        <p:spPr/>
        <p:txBody>
          <a:bodyPr/>
          <a:lstStyle/>
          <a:p>
            <a:fld id="{22917F0D-5A0D-9C4B-8609-1780F64FE29E}" type="slidenum">
              <a:rPr lang="es-ES_tradnl" smtClean="0"/>
              <a:t>‹#›</a:t>
            </a:fld>
            <a:endParaRPr lang="es-ES_tradnl"/>
          </a:p>
        </p:txBody>
      </p:sp>
    </p:spTree>
    <p:extLst>
      <p:ext uri="{BB962C8B-B14F-4D97-AF65-F5344CB8AC3E}">
        <p14:creationId xmlns:p14="http://schemas.microsoft.com/office/powerpoint/2010/main" val="130543071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A2F8CB-2729-452A-0715-5D12B767F365}"/>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s-ES_tradnl"/>
          </a:p>
        </p:txBody>
      </p:sp>
      <p:sp>
        <p:nvSpPr>
          <p:cNvPr id="3" name="Picture Placeholder 2">
            <a:extLst>
              <a:ext uri="{FF2B5EF4-FFF2-40B4-BE49-F238E27FC236}">
                <a16:creationId xmlns:a16="http://schemas.microsoft.com/office/drawing/2014/main" id="{79463516-AB68-FEF2-8655-FDDEB01577CA}"/>
              </a:ext>
            </a:extLst>
          </p:cNvPr>
          <p:cNvSpPr>
            <a:spLocks noGrp="1"/>
          </p:cNvSpPr>
          <p:nvPr>
            <p:ph type="pic" idx="1"/>
          </p:nvPr>
        </p:nvSpPr>
        <p:spPr>
          <a:xfrm>
            <a:off x="7775575" y="1481138"/>
            <a:ext cx="9258300" cy="73104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_tradnl"/>
          </a:p>
        </p:txBody>
      </p:sp>
      <p:sp>
        <p:nvSpPr>
          <p:cNvPr id="4" name="Text Placeholder 3">
            <a:extLst>
              <a:ext uri="{FF2B5EF4-FFF2-40B4-BE49-F238E27FC236}">
                <a16:creationId xmlns:a16="http://schemas.microsoft.com/office/drawing/2014/main" id="{1BA957CE-1CC4-2196-B32C-72FC7CDE087B}"/>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E757B70-8BB8-E973-43AD-64061ECCE416}"/>
              </a:ext>
            </a:extLst>
          </p:cNvPr>
          <p:cNvSpPr>
            <a:spLocks noGrp="1"/>
          </p:cNvSpPr>
          <p:nvPr>
            <p:ph type="dt" sz="half" idx="10"/>
          </p:nvPr>
        </p:nvSpPr>
        <p:spPr/>
        <p:txBody>
          <a:bodyPr/>
          <a:lstStyle/>
          <a:p>
            <a:fld id="{3684CC3F-D420-A444-9670-D98E9A2277E1}" type="datetimeFigureOut">
              <a:rPr lang="es-ES_tradnl" smtClean="0"/>
              <a:t>2/2/26</a:t>
            </a:fld>
            <a:endParaRPr lang="es-ES_tradnl"/>
          </a:p>
        </p:txBody>
      </p:sp>
      <p:sp>
        <p:nvSpPr>
          <p:cNvPr id="6" name="Footer Placeholder 5">
            <a:extLst>
              <a:ext uri="{FF2B5EF4-FFF2-40B4-BE49-F238E27FC236}">
                <a16:creationId xmlns:a16="http://schemas.microsoft.com/office/drawing/2014/main" id="{6E1E8786-3CE3-81C3-4E73-070650E62569}"/>
              </a:ext>
            </a:extLst>
          </p:cNvPr>
          <p:cNvSpPr>
            <a:spLocks noGrp="1"/>
          </p:cNvSpPr>
          <p:nvPr>
            <p:ph type="ftr" sz="quarter" idx="11"/>
          </p:nvPr>
        </p:nvSpPr>
        <p:spPr/>
        <p:txBody>
          <a:bodyPr/>
          <a:lstStyle/>
          <a:p>
            <a:endParaRPr lang="es-ES_tradnl"/>
          </a:p>
        </p:txBody>
      </p:sp>
      <p:sp>
        <p:nvSpPr>
          <p:cNvPr id="7" name="Slide Number Placeholder 6">
            <a:extLst>
              <a:ext uri="{FF2B5EF4-FFF2-40B4-BE49-F238E27FC236}">
                <a16:creationId xmlns:a16="http://schemas.microsoft.com/office/drawing/2014/main" id="{D5C45227-E863-B458-601B-058055CA0ECC}"/>
              </a:ext>
            </a:extLst>
          </p:cNvPr>
          <p:cNvSpPr>
            <a:spLocks noGrp="1"/>
          </p:cNvSpPr>
          <p:nvPr>
            <p:ph type="sldNum" sz="quarter" idx="12"/>
          </p:nvPr>
        </p:nvSpPr>
        <p:spPr/>
        <p:txBody>
          <a:bodyPr/>
          <a:lstStyle/>
          <a:p>
            <a:fld id="{22917F0D-5A0D-9C4B-8609-1780F64FE29E}" type="slidenum">
              <a:rPr lang="es-ES_tradnl" smtClean="0"/>
              <a:t>‹#›</a:t>
            </a:fld>
            <a:endParaRPr lang="es-ES_tradnl"/>
          </a:p>
        </p:txBody>
      </p:sp>
    </p:spTree>
    <p:extLst>
      <p:ext uri="{BB962C8B-B14F-4D97-AF65-F5344CB8AC3E}">
        <p14:creationId xmlns:p14="http://schemas.microsoft.com/office/powerpoint/2010/main" val="385181947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931AF2-94D0-B198-612A-A5CD1B0260CA}"/>
              </a:ext>
            </a:extLst>
          </p:cNvPr>
          <p:cNvSpPr>
            <a:spLocks noGrp="1"/>
          </p:cNvSpPr>
          <p:nvPr>
            <p:ph type="title"/>
          </p:nvPr>
        </p:nvSpPr>
        <p:spPr/>
        <p:txBody>
          <a:bodyPr/>
          <a:lstStyle/>
          <a:p>
            <a:r>
              <a:rPr lang="en-US"/>
              <a:t>Click to edit Master title style</a:t>
            </a:r>
            <a:endParaRPr lang="es-ES_tradnl"/>
          </a:p>
        </p:txBody>
      </p:sp>
      <p:sp>
        <p:nvSpPr>
          <p:cNvPr id="3" name="Vertical Text Placeholder 2">
            <a:extLst>
              <a:ext uri="{FF2B5EF4-FFF2-40B4-BE49-F238E27FC236}">
                <a16:creationId xmlns:a16="http://schemas.microsoft.com/office/drawing/2014/main" id="{AA4EEBD2-4CB5-CF2D-6CB5-8CDD4C698DD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Date Placeholder 3">
            <a:extLst>
              <a:ext uri="{FF2B5EF4-FFF2-40B4-BE49-F238E27FC236}">
                <a16:creationId xmlns:a16="http://schemas.microsoft.com/office/drawing/2014/main" id="{1155FCD8-B07B-E70D-3B17-201F60A1FFB8}"/>
              </a:ext>
            </a:extLst>
          </p:cNvPr>
          <p:cNvSpPr>
            <a:spLocks noGrp="1"/>
          </p:cNvSpPr>
          <p:nvPr>
            <p:ph type="dt" sz="half" idx="10"/>
          </p:nvPr>
        </p:nvSpPr>
        <p:spPr/>
        <p:txBody>
          <a:bodyPr/>
          <a:lstStyle/>
          <a:p>
            <a:fld id="{3684CC3F-D420-A444-9670-D98E9A2277E1}" type="datetimeFigureOut">
              <a:rPr lang="es-ES_tradnl" smtClean="0"/>
              <a:t>2/2/26</a:t>
            </a:fld>
            <a:endParaRPr lang="es-ES_tradnl"/>
          </a:p>
        </p:txBody>
      </p:sp>
      <p:sp>
        <p:nvSpPr>
          <p:cNvPr id="5" name="Footer Placeholder 4">
            <a:extLst>
              <a:ext uri="{FF2B5EF4-FFF2-40B4-BE49-F238E27FC236}">
                <a16:creationId xmlns:a16="http://schemas.microsoft.com/office/drawing/2014/main" id="{1D1CF8E7-B99E-92D4-60A3-9EA9B9D3F279}"/>
              </a:ext>
            </a:extLst>
          </p:cNvPr>
          <p:cNvSpPr>
            <a:spLocks noGrp="1"/>
          </p:cNvSpPr>
          <p:nvPr>
            <p:ph type="ftr" sz="quarter" idx="11"/>
          </p:nvPr>
        </p:nvSpPr>
        <p:spPr/>
        <p:txBody>
          <a:bodyPr/>
          <a:lstStyle/>
          <a:p>
            <a:endParaRPr lang="es-ES_tradnl"/>
          </a:p>
        </p:txBody>
      </p:sp>
      <p:sp>
        <p:nvSpPr>
          <p:cNvPr id="6" name="Slide Number Placeholder 5">
            <a:extLst>
              <a:ext uri="{FF2B5EF4-FFF2-40B4-BE49-F238E27FC236}">
                <a16:creationId xmlns:a16="http://schemas.microsoft.com/office/drawing/2014/main" id="{180C3DBE-0D46-C9A4-3695-3C02C0A4DD1E}"/>
              </a:ext>
            </a:extLst>
          </p:cNvPr>
          <p:cNvSpPr>
            <a:spLocks noGrp="1"/>
          </p:cNvSpPr>
          <p:nvPr>
            <p:ph type="sldNum" sz="quarter" idx="12"/>
          </p:nvPr>
        </p:nvSpPr>
        <p:spPr/>
        <p:txBody>
          <a:bodyPr/>
          <a:lstStyle/>
          <a:p>
            <a:fld id="{22917F0D-5A0D-9C4B-8609-1780F64FE29E}" type="slidenum">
              <a:rPr lang="es-ES_tradnl" smtClean="0"/>
              <a:t>‹#›</a:t>
            </a:fld>
            <a:endParaRPr lang="es-ES_tradnl"/>
          </a:p>
        </p:txBody>
      </p:sp>
    </p:spTree>
    <p:extLst>
      <p:ext uri="{BB962C8B-B14F-4D97-AF65-F5344CB8AC3E}">
        <p14:creationId xmlns:p14="http://schemas.microsoft.com/office/powerpoint/2010/main" val="69618210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E328DD8-E54A-D2B6-2406-3BB1406174A5}"/>
              </a:ext>
            </a:extLst>
          </p:cNvPr>
          <p:cNvSpPr>
            <a:spLocks noGrp="1"/>
          </p:cNvSpPr>
          <p:nvPr>
            <p:ph type="title" orient="vert"/>
          </p:nvPr>
        </p:nvSpPr>
        <p:spPr>
          <a:xfrm>
            <a:off x="13087350" y="547688"/>
            <a:ext cx="3943350" cy="8718550"/>
          </a:xfrm>
        </p:spPr>
        <p:txBody>
          <a:bodyPr vert="eaVert"/>
          <a:lstStyle/>
          <a:p>
            <a:r>
              <a:rPr lang="en-US"/>
              <a:t>Click to edit Master title style</a:t>
            </a:r>
            <a:endParaRPr lang="es-ES_tradnl"/>
          </a:p>
        </p:txBody>
      </p:sp>
      <p:sp>
        <p:nvSpPr>
          <p:cNvPr id="3" name="Vertical Text Placeholder 2">
            <a:extLst>
              <a:ext uri="{FF2B5EF4-FFF2-40B4-BE49-F238E27FC236}">
                <a16:creationId xmlns:a16="http://schemas.microsoft.com/office/drawing/2014/main" id="{B3148D70-18A0-07E0-FB33-4A0709AB954F}"/>
              </a:ext>
            </a:extLst>
          </p:cNvPr>
          <p:cNvSpPr>
            <a:spLocks noGrp="1"/>
          </p:cNvSpPr>
          <p:nvPr>
            <p:ph type="body" orient="vert" idx="1"/>
          </p:nvPr>
        </p:nvSpPr>
        <p:spPr>
          <a:xfrm>
            <a:off x="1257300" y="547688"/>
            <a:ext cx="11677650" cy="87185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Date Placeholder 3">
            <a:extLst>
              <a:ext uri="{FF2B5EF4-FFF2-40B4-BE49-F238E27FC236}">
                <a16:creationId xmlns:a16="http://schemas.microsoft.com/office/drawing/2014/main" id="{975FFA7F-50C0-DC20-D413-06CB7923719A}"/>
              </a:ext>
            </a:extLst>
          </p:cNvPr>
          <p:cNvSpPr>
            <a:spLocks noGrp="1"/>
          </p:cNvSpPr>
          <p:nvPr>
            <p:ph type="dt" sz="half" idx="10"/>
          </p:nvPr>
        </p:nvSpPr>
        <p:spPr/>
        <p:txBody>
          <a:bodyPr/>
          <a:lstStyle/>
          <a:p>
            <a:fld id="{3684CC3F-D420-A444-9670-D98E9A2277E1}" type="datetimeFigureOut">
              <a:rPr lang="es-ES_tradnl" smtClean="0"/>
              <a:t>2/2/26</a:t>
            </a:fld>
            <a:endParaRPr lang="es-ES_tradnl"/>
          </a:p>
        </p:txBody>
      </p:sp>
      <p:sp>
        <p:nvSpPr>
          <p:cNvPr id="5" name="Footer Placeholder 4">
            <a:extLst>
              <a:ext uri="{FF2B5EF4-FFF2-40B4-BE49-F238E27FC236}">
                <a16:creationId xmlns:a16="http://schemas.microsoft.com/office/drawing/2014/main" id="{643FDC8B-C72D-D158-018F-058FC317C60C}"/>
              </a:ext>
            </a:extLst>
          </p:cNvPr>
          <p:cNvSpPr>
            <a:spLocks noGrp="1"/>
          </p:cNvSpPr>
          <p:nvPr>
            <p:ph type="ftr" sz="quarter" idx="11"/>
          </p:nvPr>
        </p:nvSpPr>
        <p:spPr/>
        <p:txBody>
          <a:bodyPr/>
          <a:lstStyle/>
          <a:p>
            <a:endParaRPr lang="es-ES_tradnl"/>
          </a:p>
        </p:txBody>
      </p:sp>
      <p:sp>
        <p:nvSpPr>
          <p:cNvPr id="6" name="Slide Number Placeholder 5">
            <a:extLst>
              <a:ext uri="{FF2B5EF4-FFF2-40B4-BE49-F238E27FC236}">
                <a16:creationId xmlns:a16="http://schemas.microsoft.com/office/drawing/2014/main" id="{71484A34-15CC-9A4D-D612-B6A3A2416C81}"/>
              </a:ext>
            </a:extLst>
          </p:cNvPr>
          <p:cNvSpPr>
            <a:spLocks noGrp="1"/>
          </p:cNvSpPr>
          <p:nvPr>
            <p:ph type="sldNum" sz="quarter" idx="12"/>
          </p:nvPr>
        </p:nvSpPr>
        <p:spPr/>
        <p:txBody>
          <a:bodyPr/>
          <a:lstStyle/>
          <a:p>
            <a:fld id="{22917F0D-5A0D-9C4B-8609-1780F64FE29E}" type="slidenum">
              <a:rPr lang="es-ES_tradnl" smtClean="0"/>
              <a:t>‹#›</a:t>
            </a:fld>
            <a:endParaRPr lang="es-ES_tradnl"/>
          </a:p>
        </p:txBody>
      </p:sp>
    </p:spTree>
    <p:extLst>
      <p:ext uri="{BB962C8B-B14F-4D97-AF65-F5344CB8AC3E}">
        <p14:creationId xmlns:p14="http://schemas.microsoft.com/office/powerpoint/2010/main" val="17679523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457200"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145C6F"/>
          </a:solidFill>
          <a:ln>
            <a:noFill/>
          </a:ln>
        </p:spPr>
        <p:txBody>
          <a:bodyPr/>
          <a:lstStyle/>
          <a:p>
            <a:endParaRPr lang="es-ES_tradnl"/>
          </a:p>
        </p:txBody>
      </p:sp>
      <p:sp>
        <p:nvSpPr>
          <p:cNvPr id="6" name="TextBox 5">
            <a:extLst>
              <a:ext uri="{FF2B5EF4-FFF2-40B4-BE49-F238E27FC236}">
                <a16:creationId xmlns:a16="http://schemas.microsoft.com/office/drawing/2014/main" id="{3A78BEA0-CFFB-E012-883D-293EF965398F}"/>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PARTICIPACIÓN</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s-ES_tradnl"/>
            </a:p>
          </p:txBody>
        </p:sp>
      </p:grpSp>
      <p:sp>
        <p:nvSpPr>
          <p:cNvPr id="8" name="AutoShape 7">
            <a:extLst>
              <a:ext uri="{FF2B5EF4-FFF2-40B4-BE49-F238E27FC236}">
                <a16:creationId xmlns:a16="http://schemas.microsoft.com/office/drawing/2014/main" id="{3F610FF4-2B60-ABC1-FB94-125F76CF7806}"/>
              </a:ext>
            </a:extLst>
          </p:cNvPr>
          <p:cNvSpPr/>
          <p:nvPr/>
        </p:nvSpPr>
        <p:spPr>
          <a:xfrm>
            <a:off x="9702445" y="4623373"/>
            <a:ext cx="8600872" cy="64008"/>
          </a:xfrm>
          <a:prstGeom prst="rect">
            <a:avLst/>
          </a:prstGeom>
          <a:solidFill>
            <a:srgbClr val="145C6F"/>
          </a:solidFill>
        </p:spPr>
        <p:txBody>
          <a:bodyPr/>
          <a:lstStyle/>
          <a:p>
            <a:endParaRPr lang="es-ES_tradnl"/>
          </a:p>
        </p:txBody>
      </p:sp>
      <p:sp>
        <p:nvSpPr>
          <p:cNvPr id="2" name="TextBox 1">
            <a:extLst>
              <a:ext uri="{FF2B5EF4-FFF2-40B4-BE49-F238E27FC236}">
                <a16:creationId xmlns:a16="http://schemas.microsoft.com/office/drawing/2014/main" id="{77CA6520-7214-8D6B-7ED9-044BC3550B63}"/>
              </a:ext>
            </a:extLst>
          </p:cNvPr>
          <p:cNvSpPr txBox="1"/>
          <p:nvPr userDrawn="1"/>
        </p:nvSpPr>
        <p:spPr>
          <a:xfrm>
            <a:off x="9702445" y="2598378"/>
            <a:ext cx="6567460" cy="163455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2026 </a:t>
            </a:r>
            <a:r>
              <a:rPr lang="en-US" sz="2600" spc="169" dirty="0" err="1">
                <a:solidFill>
                  <a:srgbClr val="FFFFFF"/>
                </a:solidFill>
                <a:latin typeface="Franklin Gothic Medium" panose="020B0603020102020204" pitchFamily="34" charset="0"/>
              </a:rPr>
              <a:t>por</a:t>
            </a:r>
            <a:r>
              <a:rPr lang="en-US" sz="2600" spc="169" dirty="0">
                <a:solidFill>
                  <a:srgbClr val="FFFFFF"/>
                </a:solidFill>
                <a:latin typeface="Franklin Gothic Medium" panose="020B0603020102020204" pitchFamily="34" charset="0"/>
              </a:rPr>
              <a:t>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Todos </a:t>
            </a:r>
            <a:r>
              <a:rPr lang="en-US" sz="1613" b="0" i="1" spc="104" dirty="0" err="1">
                <a:solidFill>
                  <a:srgbClr val="FFFFFF"/>
                </a:solidFill>
                <a:latin typeface="Franklin Gothic Medium" panose="020B0603020102020204" pitchFamily="34" charset="0"/>
              </a:rPr>
              <a:t>los</a:t>
            </a:r>
            <a:r>
              <a:rPr lang="en-US" sz="1613" b="0" i="1" spc="104" dirty="0">
                <a:solidFill>
                  <a:srgbClr val="FFFFFF"/>
                </a:solidFill>
                <a:latin typeface="Franklin Gothic Medium" panose="020B0603020102020204" pitchFamily="34" charset="0"/>
              </a:rPr>
              <a:t> derechos </a:t>
            </a:r>
            <a:r>
              <a:rPr lang="en-US" sz="1613" b="0" i="1" spc="104" dirty="0" err="1">
                <a:solidFill>
                  <a:srgbClr val="FFFFFF"/>
                </a:solidFill>
                <a:latin typeface="Franklin Gothic Medium" panose="020B0603020102020204" pitchFamily="34" charset="0"/>
              </a:rPr>
              <a:t>reservados</a:t>
            </a:r>
            <a:r>
              <a:rPr lang="en-US" sz="1613" b="0" i="1" spc="104" dirty="0">
                <a:solidFill>
                  <a:srgbClr val="FFFFFF"/>
                </a:solidFill>
                <a:latin typeface="Franklin Gothic Medium" panose="020B0603020102020204" pitchFamily="34" charset="0"/>
              </a:rPr>
              <a:t>.</a:t>
            </a:r>
          </a:p>
        </p:txBody>
      </p:sp>
      <p:sp>
        <p:nvSpPr>
          <p:cNvPr id="10" name="TextBox 9">
            <a:extLst>
              <a:ext uri="{FF2B5EF4-FFF2-40B4-BE49-F238E27FC236}">
                <a16:creationId xmlns:a16="http://schemas.microsoft.com/office/drawing/2014/main" id="{9745CFDE-1534-00C5-2D65-032D30C92628}"/>
              </a:ext>
            </a:extLst>
          </p:cNvPr>
          <p:cNvSpPr txBox="1"/>
          <p:nvPr userDrawn="1"/>
        </p:nvSpPr>
        <p:spPr>
          <a:xfrm>
            <a:off x="9702445" y="5048768"/>
            <a:ext cx="6567460" cy="2103140"/>
          </a:xfrm>
          <a:prstGeom prst="rect">
            <a:avLst/>
          </a:prstGeom>
        </p:spPr>
        <p:txBody>
          <a:bodyPr lIns="0" tIns="0" rIns="0" bIns="0" rtlCol="0" anchor="t">
            <a:spAutoFit/>
          </a:bodyPr>
          <a:lstStyle/>
          <a:p>
            <a:pPr>
              <a:lnSpc>
                <a:spcPts val="1919"/>
              </a:lnSpc>
            </a:pPr>
            <a:r>
              <a:rPr lang="es-ES_tradnl" sz="1499" spc="97" noProof="0" dirty="0">
                <a:solidFill>
                  <a:srgbClr val="FFFFFF"/>
                </a:solidFill>
                <a:latin typeface="Corbel" panose="020B0503020204020204" pitchFamily="34" charset="0"/>
              </a:rPr>
              <a:t>Las fotografías son propiedad de </a:t>
            </a:r>
            <a:r>
              <a:rPr lang="en-US" sz="1499" spc="97" dirty="0">
                <a:solidFill>
                  <a:srgbClr val="FFFFFF"/>
                </a:solidFill>
                <a:latin typeface="Corbel" panose="020B0503020204020204" pitchFamily="34" charset="0"/>
              </a:rPr>
              <a:t>GPH y Getty Images.</a:t>
            </a:r>
          </a:p>
          <a:p>
            <a:pPr>
              <a:lnSpc>
                <a:spcPts val="1919"/>
              </a:lnSpc>
            </a:pPr>
            <a:endParaRPr lang="en-US" sz="1499" spc="97" dirty="0">
              <a:solidFill>
                <a:srgbClr val="FFFFFF"/>
              </a:solidFill>
              <a:latin typeface="Corbel" panose="020B0503020204020204" pitchFamily="34" charset="0"/>
            </a:endParaRPr>
          </a:p>
          <a:p>
            <a:r>
              <a:rPr lang="es-ES_tradnl" sz="1500" noProof="0" dirty="0">
                <a:solidFill>
                  <a:schemeClr val="bg1"/>
                </a:solidFill>
                <a:effectLst/>
                <a:latin typeface="Minion Pro"/>
              </a:rPr>
              <a:t>El Texto Bíblico ha sido tomado de la versión Reina-Valera © 1960 Sociedades Bíblicas en América Latina; © renovado 1988 Sociedades Bíblicas Unidas. Utilizado con permiso.</a:t>
            </a:r>
          </a:p>
          <a:p>
            <a:endParaRPr lang="es-ES_tradnl" sz="1500" noProof="0" dirty="0">
              <a:solidFill>
                <a:schemeClr val="bg1"/>
              </a:solidFill>
              <a:effectLst/>
              <a:latin typeface="Minion Pro"/>
            </a:endParaRPr>
          </a:p>
          <a:p>
            <a:r>
              <a:rPr lang="es-ES_tradnl" sz="1500" noProof="0" dirty="0">
                <a:solidFill>
                  <a:schemeClr val="bg1"/>
                </a:solidFill>
                <a:effectLst/>
                <a:latin typeface="Minion Pro"/>
              </a:rPr>
              <a:t>El texto bíblico indicado con «</a:t>
            </a:r>
            <a:r>
              <a:rPr lang="es-ES_tradnl" sz="1500" cap="small" baseline="0" noProof="0" dirty="0" err="1">
                <a:solidFill>
                  <a:schemeClr val="bg1"/>
                </a:solidFill>
                <a:effectLst/>
                <a:latin typeface="Minion Pro"/>
              </a:rPr>
              <a:t>ntv</a:t>
            </a:r>
            <a:r>
              <a:rPr lang="es-ES_tradnl" sz="1500" noProof="0" dirty="0">
                <a:solidFill>
                  <a:schemeClr val="bg1"/>
                </a:solidFill>
                <a:effectLst/>
                <a:latin typeface="Minion Pro"/>
              </a:rPr>
              <a:t>» ha sido tomado de la Santa Biblia, Nueva Traducción Viviente, copyright © 2010. Usadas con permiso de Tyndale House </a:t>
            </a:r>
            <a:r>
              <a:rPr lang="es-ES_tradnl" sz="1500" noProof="0" dirty="0" err="1">
                <a:solidFill>
                  <a:schemeClr val="bg1"/>
                </a:solidFill>
                <a:effectLst/>
                <a:latin typeface="Minion Pro"/>
              </a:rPr>
              <a:t>Publishers</a:t>
            </a:r>
            <a:r>
              <a:rPr lang="es-ES_tradnl" sz="1500" noProof="0" dirty="0">
                <a:solidFill>
                  <a:schemeClr val="bg1"/>
                </a:solidFill>
                <a:effectLst/>
                <a:latin typeface="Minion Pro"/>
              </a:rPr>
              <a:t>, Carol </a:t>
            </a:r>
            <a:r>
              <a:rPr lang="es-ES_tradnl" sz="1500" noProof="0" dirty="0" err="1">
                <a:solidFill>
                  <a:schemeClr val="bg1"/>
                </a:solidFill>
                <a:effectLst/>
                <a:latin typeface="Minion Pro"/>
              </a:rPr>
              <a:t>Stream</a:t>
            </a:r>
            <a:r>
              <a:rPr lang="es-ES_tradnl" sz="1500" noProof="0" dirty="0">
                <a:solidFill>
                  <a:schemeClr val="bg1"/>
                </a:solidFill>
                <a:effectLst/>
                <a:latin typeface="Minion Pro"/>
              </a:rPr>
              <a:t>, Illinois 60188. Todos los derechos reservados.</a:t>
            </a:r>
          </a:p>
        </p:txBody>
      </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sp>
        <p:nvSpPr>
          <p:cNvPr id="6" name="AutoShape 4">
            <a:extLst>
              <a:ext uri="{FF2B5EF4-FFF2-40B4-BE49-F238E27FC236}">
                <a16:creationId xmlns:a16="http://schemas.microsoft.com/office/drawing/2014/main" id="{2B30083A-357A-34C9-135D-5E7611A07605}"/>
              </a:ext>
            </a:extLst>
          </p:cNvPr>
          <p:cNvSpPr/>
          <p:nvPr userDrawn="1"/>
        </p:nvSpPr>
        <p:spPr>
          <a:xfrm>
            <a:off x="8001000" y="1028700"/>
            <a:ext cx="10287000" cy="1899077"/>
          </a:xfrm>
          <a:prstGeom prst="rect">
            <a:avLst/>
          </a:prstGeom>
          <a:solidFill>
            <a:srgbClr val="145C6F"/>
          </a:solidFill>
        </p:spPr>
        <p:txBody>
          <a:bodyPr/>
          <a:lstStyle/>
          <a:p>
            <a:endParaRPr lang="en-US" dirty="0"/>
          </a:p>
        </p:txBody>
      </p:sp>
      <p:sp>
        <p:nvSpPr>
          <p:cNvPr id="7" name="AutoShape 7">
            <a:extLst>
              <a:ext uri="{FF2B5EF4-FFF2-40B4-BE49-F238E27FC236}">
                <a16:creationId xmlns:a16="http://schemas.microsoft.com/office/drawing/2014/main" id="{26316559-FBD3-0621-4365-93EC0E7D30AC}"/>
              </a:ext>
            </a:extLst>
          </p:cNvPr>
          <p:cNvSpPr/>
          <p:nvPr userDrawn="1"/>
        </p:nvSpPr>
        <p:spPr>
          <a:xfrm>
            <a:off x="9687128" y="5600700"/>
            <a:ext cx="8600872" cy="62928"/>
          </a:xfrm>
          <a:prstGeom prst="rect">
            <a:avLst/>
          </a:prstGeom>
          <a:solidFill>
            <a:srgbClr val="145C6F"/>
          </a:solidFill>
          <a:ln>
            <a:noFill/>
          </a:ln>
        </p:spPr>
        <p:txBody>
          <a:bodyPr/>
          <a:lstStyle/>
          <a:p>
            <a:endParaRPr lang="es-ES_tradnl"/>
          </a:p>
        </p:txBody>
      </p:sp>
      <p:sp>
        <p:nvSpPr>
          <p:cNvPr id="8" name="TextBox 7">
            <a:extLst>
              <a:ext uri="{FF2B5EF4-FFF2-40B4-BE49-F238E27FC236}">
                <a16:creationId xmlns:a16="http://schemas.microsoft.com/office/drawing/2014/main" id="{80956957-1F74-4366-9483-60D8B2FB4AC5}"/>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LA PRÓXIMA SEMANA</a:t>
            </a:r>
          </a:p>
        </p:txBody>
      </p:sp>
      <p:pic>
        <p:nvPicPr>
          <p:cNvPr id="9" name="Picture 8" descr="Close-up of a book open&#10;&#10;AI-generated content may be incorrect.">
            <a:extLst>
              <a:ext uri="{FF2B5EF4-FFF2-40B4-BE49-F238E27FC236}">
                <a16:creationId xmlns:a16="http://schemas.microsoft.com/office/drawing/2014/main" id="{BA0491FC-7504-2944-A72C-4FE02A2289A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34" y="5443"/>
            <a:ext cx="9241971" cy="10281557"/>
          </a:xfrm>
          <a:prstGeom prst="rect">
            <a:avLst/>
          </a:prstGeom>
        </p:spPr>
      </p:pic>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a:solidFill>
            <a:srgbClr val="CCC9D9"/>
          </a:solidFill>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145C6F"/>
          </a:solidFill>
          <a:ln>
            <a:noFill/>
          </a:ln>
        </p:spPr>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theme" Target="../theme/theme2.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3.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145C6F"/>
          </a:solidFill>
        </p:spPr>
        <p:txBody>
          <a:bodyPr/>
          <a:lstStyle/>
          <a:p>
            <a:endParaRPr lang="es-ES_tradnl"/>
          </a:p>
        </p:txBody>
      </p:sp>
      <p:sp>
        <p:nvSpPr>
          <p:cNvPr id="3" name="TextBox 8">
            <a:extLst>
              <a:ext uri="{FF2B5EF4-FFF2-40B4-BE49-F238E27FC236}">
                <a16:creationId xmlns:a16="http://schemas.microsoft.com/office/drawing/2014/main" id="{D702BAF9-6071-A275-BF21-8ABEC3F128DE}"/>
              </a:ext>
            </a:extLst>
          </p:cNvPr>
          <p:cNvSpPr txBox="1"/>
          <p:nvPr userDrawn="1"/>
        </p:nvSpPr>
        <p:spPr>
          <a:xfrm>
            <a:off x="3429000" y="9715500"/>
            <a:ext cx="11091481" cy="397738"/>
          </a:xfrm>
          <a:prstGeom prst="rect">
            <a:avLst/>
          </a:prstGeom>
          <a:solidFill>
            <a:srgbClr val="145C6F"/>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LECCIÓN 4—NUESTRA ESPERANZA EN CRISTO</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5D87BF9-7414-17D6-8E64-6D0DA47EDA24}"/>
              </a:ext>
            </a:extLst>
          </p:cNvPr>
          <p:cNvSpPr>
            <a:spLocks noGrp="1"/>
          </p:cNvSpPr>
          <p:nvPr>
            <p:ph type="title"/>
          </p:nvPr>
        </p:nvSpPr>
        <p:spPr>
          <a:xfrm>
            <a:off x="1257300" y="547688"/>
            <a:ext cx="15773400" cy="1989137"/>
          </a:xfrm>
          <a:prstGeom prst="rect">
            <a:avLst/>
          </a:prstGeom>
        </p:spPr>
        <p:txBody>
          <a:bodyPr vert="horz" lIns="91440" tIns="45720" rIns="91440" bIns="45720" rtlCol="0" anchor="ctr">
            <a:normAutofit/>
          </a:bodyPr>
          <a:lstStyle/>
          <a:p>
            <a:r>
              <a:rPr lang="en-US"/>
              <a:t>Click to edit Master title style</a:t>
            </a:r>
            <a:endParaRPr lang="es-ES_tradnl"/>
          </a:p>
        </p:txBody>
      </p:sp>
      <p:sp>
        <p:nvSpPr>
          <p:cNvPr id="3" name="Text Placeholder 2">
            <a:extLst>
              <a:ext uri="{FF2B5EF4-FFF2-40B4-BE49-F238E27FC236}">
                <a16:creationId xmlns:a16="http://schemas.microsoft.com/office/drawing/2014/main" id="{84C3BA89-5BEF-2E27-55E3-6B42CA06C1D4}"/>
              </a:ext>
            </a:extLst>
          </p:cNvPr>
          <p:cNvSpPr>
            <a:spLocks noGrp="1"/>
          </p:cNvSpPr>
          <p:nvPr>
            <p:ph type="body" idx="1"/>
          </p:nvPr>
        </p:nvSpPr>
        <p:spPr>
          <a:xfrm>
            <a:off x="1257300" y="2738438"/>
            <a:ext cx="15773400" cy="6527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Date Placeholder 3">
            <a:extLst>
              <a:ext uri="{FF2B5EF4-FFF2-40B4-BE49-F238E27FC236}">
                <a16:creationId xmlns:a16="http://schemas.microsoft.com/office/drawing/2014/main" id="{03FE7AAF-106B-10DA-8E74-9C01C618B3EC}"/>
              </a:ext>
            </a:extLst>
          </p:cNvPr>
          <p:cNvSpPr>
            <a:spLocks noGrp="1"/>
          </p:cNvSpPr>
          <p:nvPr>
            <p:ph type="dt" sz="half" idx="2"/>
          </p:nvPr>
        </p:nvSpPr>
        <p:spPr>
          <a:xfrm>
            <a:off x="1257300" y="9534525"/>
            <a:ext cx="4114800" cy="547688"/>
          </a:xfrm>
          <a:prstGeom prst="rect">
            <a:avLst/>
          </a:prstGeom>
        </p:spPr>
        <p:txBody>
          <a:bodyPr vert="horz" lIns="91440" tIns="45720" rIns="91440" bIns="45720" rtlCol="0" anchor="ctr"/>
          <a:lstStyle>
            <a:lvl1pPr algn="l">
              <a:defRPr sz="1200">
                <a:solidFill>
                  <a:schemeClr val="tx1">
                    <a:tint val="82000"/>
                  </a:schemeClr>
                </a:solidFill>
              </a:defRPr>
            </a:lvl1pPr>
          </a:lstStyle>
          <a:p>
            <a:fld id="{3684CC3F-D420-A444-9670-D98E9A2277E1}" type="datetimeFigureOut">
              <a:rPr lang="es-ES_tradnl" smtClean="0"/>
              <a:t>2/2/26</a:t>
            </a:fld>
            <a:endParaRPr lang="es-ES_tradnl"/>
          </a:p>
        </p:txBody>
      </p:sp>
      <p:sp>
        <p:nvSpPr>
          <p:cNvPr id="5" name="Footer Placeholder 4">
            <a:extLst>
              <a:ext uri="{FF2B5EF4-FFF2-40B4-BE49-F238E27FC236}">
                <a16:creationId xmlns:a16="http://schemas.microsoft.com/office/drawing/2014/main" id="{B6CEE743-4977-94BD-70ED-26B3C7772734}"/>
              </a:ext>
            </a:extLst>
          </p:cNvPr>
          <p:cNvSpPr>
            <a:spLocks noGrp="1"/>
          </p:cNvSpPr>
          <p:nvPr>
            <p:ph type="ftr" sz="quarter" idx="3"/>
          </p:nvPr>
        </p:nvSpPr>
        <p:spPr>
          <a:xfrm>
            <a:off x="6057900" y="9534525"/>
            <a:ext cx="6172200" cy="547688"/>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s-ES_tradnl"/>
          </a:p>
        </p:txBody>
      </p:sp>
      <p:sp>
        <p:nvSpPr>
          <p:cNvPr id="6" name="Slide Number Placeholder 5">
            <a:extLst>
              <a:ext uri="{FF2B5EF4-FFF2-40B4-BE49-F238E27FC236}">
                <a16:creationId xmlns:a16="http://schemas.microsoft.com/office/drawing/2014/main" id="{63FB7614-EA21-A660-0DB3-8B8A2336EE9E}"/>
              </a:ext>
            </a:extLst>
          </p:cNvPr>
          <p:cNvSpPr>
            <a:spLocks noGrp="1"/>
          </p:cNvSpPr>
          <p:nvPr>
            <p:ph type="sldNum" sz="quarter" idx="4"/>
          </p:nvPr>
        </p:nvSpPr>
        <p:spPr>
          <a:xfrm>
            <a:off x="12915900" y="9534525"/>
            <a:ext cx="4114800" cy="547688"/>
          </a:xfrm>
          <a:prstGeom prst="rect">
            <a:avLst/>
          </a:prstGeom>
        </p:spPr>
        <p:txBody>
          <a:bodyPr vert="horz" lIns="91440" tIns="45720" rIns="91440" bIns="45720" rtlCol="0" anchor="ctr"/>
          <a:lstStyle>
            <a:lvl1pPr algn="r">
              <a:defRPr sz="1200">
                <a:solidFill>
                  <a:schemeClr val="tx1">
                    <a:tint val="82000"/>
                  </a:schemeClr>
                </a:solidFill>
              </a:defRPr>
            </a:lvl1pPr>
          </a:lstStyle>
          <a:p>
            <a:fld id="{22917F0D-5A0D-9C4B-8609-1780F64FE29E}" type="slidenum">
              <a:rPr lang="es-ES_tradnl" smtClean="0"/>
              <a:t>‹#›</a:t>
            </a:fld>
            <a:endParaRPr lang="es-ES_tradnl"/>
          </a:p>
        </p:txBody>
      </p:sp>
    </p:spTree>
    <p:extLst>
      <p:ext uri="{BB962C8B-B14F-4D97-AF65-F5344CB8AC3E}">
        <p14:creationId xmlns:p14="http://schemas.microsoft.com/office/powerpoint/2010/main" val="394079582"/>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Mateo 6:24</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DOS SEÑORES</a:t>
            </a:r>
          </a:p>
        </p:txBody>
      </p:sp>
      <p:sp>
        <p:nvSpPr>
          <p:cNvPr id="2" name="TextBox 5">
            <a:extLst>
              <a:ext uri="{FF2B5EF4-FFF2-40B4-BE49-F238E27FC236}">
                <a16:creationId xmlns:a16="http://schemas.microsoft.com/office/drawing/2014/main" id="{502A5349-1347-51C9-A3B1-7D0D919319A5}"/>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Mateo 6:22,23</a:t>
            </a:r>
          </a:p>
        </p:txBody>
      </p:sp>
      <p:sp>
        <p:nvSpPr>
          <p:cNvPr id="3" name="TextBox 6">
            <a:extLst>
              <a:ext uri="{FF2B5EF4-FFF2-40B4-BE49-F238E27FC236}">
                <a16:creationId xmlns:a16="http://schemas.microsoft.com/office/drawing/2014/main" id="{970CA14E-18FB-6AA0-4411-C05CE18D1875}"/>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DOS OJOS</a:t>
            </a:r>
          </a:p>
        </p:txBody>
      </p:sp>
    </p:spTree>
    <p:extLst>
      <p:ext uri="{BB962C8B-B14F-4D97-AF65-F5344CB8AC3E}">
        <p14:creationId xmlns:p14="http://schemas.microsoft.com/office/powerpoint/2010/main" val="36638604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762000" y="3771900"/>
            <a:ext cx="9296400" cy="2215991"/>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¿Por qué el amor al dinero es una trampa tan peligrosa?</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¿Cuáles son algunas formas prácticas de evitar tener un corazón dividido? </a:t>
            </a:r>
          </a:p>
        </p:txBody>
      </p:sp>
    </p:spTree>
    <p:extLst>
      <p:ext uri="{BB962C8B-B14F-4D97-AF65-F5344CB8AC3E}">
        <p14:creationId xmlns:p14="http://schemas.microsoft.com/office/powerpoint/2010/main" val="4637179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Mateo 6:25–30</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DIOS PROVEE</a:t>
            </a:r>
          </a:p>
        </p:txBody>
      </p:sp>
    </p:spTree>
    <p:extLst>
      <p:ext uri="{BB962C8B-B14F-4D97-AF65-F5344CB8AC3E}">
        <p14:creationId xmlns:p14="http://schemas.microsoft.com/office/powerpoint/2010/main" val="23401309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9F6EE60-97CE-096B-DE9D-CDB9F54ECF43}"/>
              </a:ext>
            </a:extLst>
          </p:cNvPr>
          <p:cNvSpPr txBox="1"/>
          <p:nvPr/>
        </p:nvSpPr>
        <p:spPr>
          <a:xfrm>
            <a:off x="2141034" y="3813717"/>
            <a:ext cx="184731" cy="369332"/>
          </a:xfrm>
          <a:prstGeom prst="rect">
            <a:avLst/>
          </a:prstGeom>
          <a:noFill/>
        </p:spPr>
        <p:txBody>
          <a:bodyPr wrap="none" rtlCol="0">
            <a:spAutoFit/>
          </a:bodyPr>
          <a:lstStyle/>
          <a:p>
            <a:endParaRPr lang="en-US" dirty="0"/>
          </a:p>
        </p:txBody>
      </p:sp>
      <p:sp>
        <p:nvSpPr>
          <p:cNvPr id="10" name="TextBox 9">
            <a:extLst>
              <a:ext uri="{FF2B5EF4-FFF2-40B4-BE49-F238E27FC236}">
                <a16:creationId xmlns:a16="http://schemas.microsoft.com/office/drawing/2014/main" id="{266E8908-7924-72A8-1BDB-03B2DC86E2B5}"/>
              </a:ext>
            </a:extLst>
          </p:cNvPr>
          <p:cNvSpPr txBox="1"/>
          <p:nvPr/>
        </p:nvSpPr>
        <p:spPr>
          <a:xfrm>
            <a:off x="762000" y="3813717"/>
            <a:ext cx="8991600" cy="2954655"/>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200" dirty="0">
                <a:solidFill>
                  <a:schemeClr val="bg1"/>
                </a:solidFill>
                <a:latin typeface="Corbel" panose="020B0503020204020204" pitchFamily="34" charset="0"/>
              </a:rPr>
              <a:t>Además de los pájaros y las flores, ¿qué otros ejemplos de la naturaleza muestran cómo Dios provee para su creación?</a:t>
            </a:r>
          </a:p>
          <a:p>
            <a:pPr marL="285750" indent="-285750">
              <a:buFont typeface="Arial" panose="020B0604020202020204" pitchFamily="34" charset="0"/>
              <a:buChar char="•"/>
            </a:pPr>
            <a:r>
              <a:rPr lang="es-ES_tradnl" sz="3200" dirty="0">
                <a:solidFill>
                  <a:schemeClr val="bg1"/>
                </a:solidFill>
                <a:latin typeface="Corbel" panose="020B0503020204020204" pitchFamily="34" charset="0"/>
              </a:rPr>
              <a:t>Considerando que Dios ha prometido proveernos todo lo que necesitamos, ¿por qué tenemos tan poca fe (Mateo 6:30)?</a:t>
            </a:r>
          </a:p>
        </p:txBody>
      </p:sp>
    </p:spTree>
    <p:extLst>
      <p:ext uri="{BB962C8B-B14F-4D97-AF65-F5344CB8AC3E}">
        <p14:creationId xmlns:p14="http://schemas.microsoft.com/office/powerpoint/2010/main" val="8436458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Mateo 6:31–34</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BUSCAR EL REINO DE DIOS</a:t>
            </a:r>
          </a:p>
        </p:txBody>
      </p:sp>
      <p:sp>
        <p:nvSpPr>
          <p:cNvPr id="2" name="TextBox 5">
            <a:extLst>
              <a:ext uri="{FF2B5EF4-FFF2-40B4-BE49-F238E27FC236}">
                <a16:creationId xmlns:a16="http://schemas.microsoft.com/office/drawing/2014/main" id="{A6F7957A-CAFC-3F7F-E53F-4A61EEA2DFED}"/>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Mateo 6:25–30</a:t>
            </a:r>
          </a:p>
        </p:txBody>
      </p:sp>
      <p:sp>
        <p:nvSpPr>
          <p:cNvPr id="3" name="TextBox 6">
            <a:extLst>
              <a:ext uri="{FF2B5EF4-FFF2-40B4-BE49-F238E27FC236}">
                <a16:creationId xmlns:a16="http://schemas.microsoft.com/office/drawing/2014/main" id="{A20EA470-B1EE-C0AF-9710-3DCF5E69E2E9}"/>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DIOS PROVEE</a:t>
            </a:r>
          </a:p>
        </p:txBody>
      </p:sp>
    </p:spTree>
    <p:extLst>
      <p:ext uri="{BB962C8B-B14F-4D97-AF65-F5344CB8AC3E}">
        <p14:creationId xmlns:p14="http://schemas.microsoft.com/office/powerpoint/2010/main" val="25159439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90600" y="3695700"/>
            <a:ext cx="9144000" cy="2769989"/>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¿Qué significa en términos prácticos buscar primero el reino de Dios?</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¿Cómo podemos equilibrar nuestras responsabilidades diarias con nuestra fe </a:t>
            </a:r>
            <a:br>
              <a:rPr lang="es-ES_tradnl" sz="3600" noProof="0" dirty="0">
                <a:solidFill>
                  <a:schemeClr val="bg1"/>
                </a:solidFill>
                <a:latin typeface="Corbel" panose="020B0503020204020204" pitchFamily="34" charset="0"/>
              </a:rPr>
            </a:br>
            <a:r>
              <a:rPr lang="es-ES_tradnl" sz="3600" noProof="0" dirty="0">
                <a:solidFill>
                  <a:schemeClr val="bg1"/>
                </a:solidFill>
                <a:latin typeface="Corbel" panose="020B0503020204020204" pitchFamily="34" charset="0"/>
              </a:rPr>
              <a:t>en que Dios proveerá?</a:t>
            </a:r>
          </a:p>
        </p:txBody>
      </p:sp>
    </p:spTree>
    <p:extLst>
      <p:ext uri="{BB962C8B-B14F-4D97-AF65-F5344CB8AC3E}">
        <p14:creationId xmlns:p14="http://schemas.microsoft.com/office/powerpoint/2010/main" val="9555553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1371600" y="3086100"/>
            <a:ext cx="7315200" cy="5539978"/>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Confíe en que Dios conoce sus necesidades y pídale con confianza que provea.</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Comparta las enseñanzas de Jesús sobre la preocupación con un amigo </a:t>
            </a:r>
            <a:br>
              <a:rPr lang="es-ES_tradnl" sz="3600" noProof="0" dirty="0">
                <a:solidFill>
                  <a:schemeClr val="bg1"/>
                </a:solidFill>
                <a:latin typeface="Corbel" panose="020B0503020204020204" pitchFamily="34" charset="0"/>
              </a:rPr>
            </a:br>
            <a:r>
              <a:rPr lang="es-ES_tradnl" sz="3600" noProof="0" dirty="0">
                <a:solidFill>
                  <a:schemeClr val="bg1"/>
                </a:solidFill>
                <a:latin typeface="Corbel" panose="020B0503020204020204" pitchFamily="34" charset="0"/>
              </a:rPr>
              <a:t>o amiga que esté pasando por dificultades económicas.</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Arranque su ministerio, ya sea voluntario o vocacional, con la confianza de que Dios proveerá.</a:t>
            </a:r>
          </a:p>
        </p:txBody>
      </p:sp>
    </p:spTree>
    <p:extLst>
      <p:ext uri="{BB962C8B-B14F-4D97-AF65-F5344CB8AC3E}">
        <p14:creationId xmlns:p14="http://schemas.microsoft.com/office/powerpoint/2010/main" val="41593531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702445" y="5981700"/>
            <a:ext cx="7906385" cy="1107996"/>
          </a:xfrm>
          <a:prstGeom prst="rect">
            <a:avLst/>
          </a:prstGeom>
        </p:spPr>
        <p:txBody>
          <a:bodyPr wrap="square" lIns="0" tIns="0" rIns="0" bIns="0" rtlCol="0" anchor="t">
            <a:spAutoFit/>
          </a:bodyPr>
          <a:lstStyle/>
          <a:p>
            <a:r>
              <a:rPr lang="es-ES_tradnl" sz="3600" i="1" noProof="0" dirty="0">
                <a:solidFill>
                  <a:schemeClr val="bg1"/>
                </a:solidFill>
                <a:latin typeface="Corbel" panose="020B0503020204020204" pitchFamily="34" charset="0"/>
              </a:rPr>
              <a:t>Los cristianos estamos llamados </a:t>
            </a:r>
            <a:br>
              <a:rPr lang="es-ES_tradnl" sz="3600" i="1" noProof="0" dirty="0">
                <a:solidFill>
                  <a:schemeClr val="bg1"/>
                </a:solidFill>
                <a:latin typeface="Corbel" panose="020B0503020204020204" pitchFamily="34" charset="0"/>
              </a:rPr>
            </a:br>
            <a:r>
              <a:rPr lang="es-ES_tradnl" sz="3600" i="1" noProof="0" dirty="0">
                <a:solidFill>
                  <a:schemeClr val="bg1"/>
                </a:solidFill>
                <a:latin typeface="Corbel" panose="020B0503020204020204" pitchFamily="34" charset="0"/>
              </a:rPr>
              <a:t>a vivir y amar como Jesús.</a:t>
            </a:r>
          </a:p>
        </p:txBody>
      </p:sp>
      <p:sp>
        <p:nvSpPr>
          <p:cNvPr id="3" name="TextBox 2">
            <a:extLst>
              <a:ext uri="{FF2B5EF4-FFF2-40B4-BE49-F238E27FC236}">
                <a16:creationId xmlns:a16="http://schemas.microsoft.com/office/drawing/2014/main" id="{0F76A27E-B194-9A4C-902F-1B6661D4C273}"/>
              </a:ext>
            </a:extLst>
          </p:cNvPr>
          <p:cNvSpPr txBox="1"/>
          <p:nvPr/>
        </p:nvSpPr>
        <p:spPr>
          <a:xfrm>
            <a:off x="9702445" y="3771900"/>
            <a:ext cx="8814155" cy="160043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LECCIÓN 5</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LAS RELACIONES CRISTIANAS</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8BA261B0-1C83-36FC-5F88-6BE31D7E140F}"/>
              </a:ext>
            </a:extLst>
          </p:cNvPr>
          <p:cNvSpPr txBox="1"/>
          <p:nvPr/>
        </p:nvSpPr>
        <p:spPr>
          <a:xfrm>
            <a:off x="9702445" y="5981700"/>
            <a:ext cx="7290155" cy="1107996"/>
          </a:xfrm>
          <a:prstGeom prst="rect">
            <a:avLst/>
          </a:prstGeom>
        </p:spPr>
        <p:txBody>
          <a:bodyPr wrap="square" lIns="0" tIns="0" rIns="0" bIns="0" rtlCol="0" anchor="t">
            <a:spAutoFit/>
          </a:bodyPr>
          <a:lstStyle/>
          <a:p>
            <a:r>
              <a:rPr lang="es-ES_tradnl" sz="3600" i="1" noProof="0" dirty="0">
                <a:solidFill>
                  <a:schemeClr val="bg1"/>
                </a:solidFill>
                <a:latin typeface="Corbel" panose="020B0503020204020204" pitchFamily="34" charset="0"/>
              </a:rPr>
              <a:t>Dios es la única esperanza </a:t>
            </a:r>
            <a:br>
              <a:rPr lang="es-ES_tradnl" sz="3600" i="1" noProof="0" dirty="0">
                <a:solidFill>
                  <a:schemeClr val="bg1"/>
                </a:solidFill>
                <a:latin typeface="Corbel" panose="020B0503020204020204" pitchFamily="34" charset="0"/>
              </a:rPr>
            </a:br>
            <a:r>
              <a:rPr lang="es-ES_tradnl" sz="3600" i="1" noProof="0" dirty="0">
                <a:solidFill>
                  <a:schemeClr val="bg1"/>
                </a:solidFill>
                <a:latin typeface="Corbel" panose="020B0503020204020204" pitchFamily="34" charset="0"/>
              </a:rPr>
              <a:t>para todas las personas.</a:t>
            </a:r>
          </a:p>
        </p:txBody>
      </p:sp>
      <p:sp>
        <p:nvSpPr>
          <p:cNvPr id="5" name="TextBox 4">
            <a:extLst>
              <a:ext uri="{FF2B5EF4-FFF2-40B4-BE49-F238E27FC236}">
                <a16:creationId xmlns:a16="http://schemas.microsoft.com/office/drawing/2014/main" id="{6CDDAF90-48B1-E812-1F81-1859AF8E82F4}"/>
              </a:ext>
            </a:extLst>
          </p:cNvPr>
          <p:cNvSpPr txBox="1"/>
          <p:nvPr/>
        </p:nvSpPr>
        <p:spPr>
          <a:xfrm>
            <a:off x="9702445" y="3771900"/>
            <a:ext cx="8814155" cy="160043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LECCIÓN 4</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NUESTRA ESPERANZA EN CRISTO</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42945218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400800" y="4314165"/>
            <a:ext cx="8305800" cy="1603003"/>
          </a:xfrm>
          <a:prstGeom prst="rect">
            <a:avLst/>
          </a:prstGeom>
        </p:spPr>
        <p:txBody>
          <a:bodyPr wrap="square" lIns="0" tIns="0" rIns="0" bIns="0" rtlCol="0" anchor="ctr">
            <a:spAutoFit/>
          </a:bodyPr>
          <a:lstStyle/>
          <a:p>
            <a:pPr>
              <a:lnSpc>
                <a:spcPts val="6599"/>
              </a:lnSpc>
            </a:pPr>
            <a:r>
              <a:rPr lang="es-ES_tradnl" sz="3600" noProof="0" dirty="0">
                <a:solidFill>
                  <a:schemeClr val="bg1"/>
                </a:solidFill>
                <a:latin typeface="Corbel" panose="020B0503020204020204" pitchFamily="34" charset="0"/>
              </a:rPr>
              <a:t>Así que, ¡sean fuertes y valientes,</a:t>
            </a:r>
            <a:r>
              <a:rPr lang="es-ES_tradnl" sz="3600" dirty="0">
                <a:solidFill>
                  <a:schemeClr val="bg1"/>
                </a:solidFill>
                <a:latin typeface="Corbel" panose="020B0503020204020204" pitchFamily="34" charset="0"/>
              </a:rPr>
              <a:t> </a:t>
            </a:r>
            <a:r>
              <a:rPr lang="es-ES_tradnl" sz="3600" noProof="0" dirty="0">
                <a:solidFill>
                  <a:schemeClr val="bg1"/>
                </a:solidFill>
                <a:latin typeface="Corbel" panose="020B0503020204020204" pitchFamily="34" charset="0"/>
              </a:rPr>
              <a:t>ustedes los que ponen su esperanza en el </a:t>
            </a:r>
            <a:r>
              <a:rPr lang="es-ES_tradnl" sz="3600" cap="small" noProof="0" dirty="0">
                <a:solidFill>
                  <a:schemeClr val="bg1"/>
                </a:solidFill>
                <a:latin typeface="Corbel" panose="020B0503020204020204" pitchFamily="34" charset="0"/>
              </a:rPr>
              <a:t>Señor</a:t>
            </a:r>
            <a:r>
              <a:rPr lang="es-ES_tradnl" sz="3600" noProof="0" dirty="0">
                <a:solidFill>
                  <a:schemeClr val="bg1"/>
                </a:solidFill>
                <a:latin typeface="Corbel" panose="020B0503020204020204" pitchFamily="34" charset="0"/>
              </a:rPr>
              <a:t>!</a:t>
            </a:r>
          </a:p>
        </p:txBody>
      </p:sp>
      <p:sp>
        <p:nvSpPr>
          <p:cNvPr id="2" name="TextBox 1">
            <a:extLst>
              <a:ext uri="{FF2B5EF4-FFF2-40B4-BE49-F238E27FC236}">
                <a16:creationId xmlns:a16="http://schemas.microsoft.com/office/drawing/2014/main" id="{17CEBE55-9D7B-29C1-4EAF-3D818B8B8F10}"/>
              </a:ext>
            </a:extLst>
          </p:cNvPr>
          <p:cNvSpPr txBox="1"/>
          <p:nvPr/>
        </p:nvSpPr>
        <p:spPr>
          <a:xfrm>
            <a:off x="3352800" y="5917168"/>
            <a:ext cx="20574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(NTV)</a:t>
            </a:r>
            <a:endParaRPr lang="en-US" dirty="0"/>
          </a:p>
        </p:txBody>
      </p:sp>
    </p:spTree>
    <p:extLst>
      <p:ext uri="{BB962C8B-B14F-4D97-AF65-F5344CB8AC3E}">
        <p14:creationId xmlns:p14="http://schemas.microsoft.com/office/powerpoint/2010/main" val="42501894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AHORROS ESPIRITUALES</a:t>
            </a:r>
          </a:p>
          <a:p>
            <a:pPr>
              <a:lnSpc>
                <a:spcPts val="3840"/>
              </a:lnSpc>
            </a:pPr>
            <a:r>
              <a:rPr lang="en-US" sz="3200" spc="160" dirty="0">
                <a:solidFill>
                  <a:srgbClr val="FFFFFF"/>
                </a:solidFill>
                <a:latin typeface="Franklin Gothic Medium" panose="020B0603020102020204" pitchFamily="34" charset="0"/>
              </a:rPr>
              <a:t>Mateo 6:19,20</a:t>
            </a:r>
          </a:p>
        </p:txBody>
      </p:sp>
    </p:spTree>
    <p:extLst>
      <p:ext uri="{BB962C8B-B14F-4D97-AF65-F5344CB8AC3E}">
        <p14:creationId xmlns:p14="http://schemas.microsoft.com/office/powerpoint/2010/main" val="29401246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695700"/>
            <a:ext cx="8991600" cy="3323987"/>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¿Cuáles son algunos tesoros terrenales que pueden estar atrayendo demasiado </a:t>
            </a:r>
            <a:br>
              <a:rPr lang="es-ES_tradnl" sz="3600" noProof="0" dirty="0">
                <a:solidFill>
                  <a:schemeClr val="bg1"/>
                </a:solidFill>
                <a:latin typeface="Corbel" panose="020B0503020204020204" pitchFamily="34" charset="0"/>
              </a:rPr>
            </a:br>
            <a:r>
              <a:rPr lang="es-ES_tradnl" sz="3600" noProof="0" dirty="0">
                <a:solidFill>
                  <a:schemeClr val="bg1"/>
                </a:solidFill>
                <a:latin typeface="Corbel" panose="020B0503020204020204" pitchFamily="34" charset="0"/>
              </a:rPr>
              <a:t>su atención? </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¿Cómo puede cambiar la forma en que vivimos el hecho de centrarnos en las </a:t>
            </a:r>
            <a:br>
              <a:rPr lang="es-ES_tradnl" sz="3600" noProof="0" dirty="0">
                <a:solidFill>
                  <a:schemeClr val="bg1"/>
                </a:solidFill>
                <a:latin typeface="Corbel" panose="020B0503020204020204" pitchFamily="34" charset="0"/>
              </a:rPr>
            </a:br>
            <a:r>
              <a:rPr lang="es-ES_tradnl" sz="3600" noProof="0" dirty="0">
                <a:solidFill>
                  <a:schemeClr val="bg1"/>
                </a:solidFill>
                <a:latin typeface="Corbel" panose="020B0503020204020204" pitchFamily="34" charset="0"/>
              </a:rPr>
              <a:t>inversiones eternas?</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87313"/>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Mateo 6:21</a:t>
            </a:r>
            <a:endParaRPr lang="en-US" sz="2600" spc="169" dirty="0">
              <a:solidFill>
                <a:srgbClr val="FFFFFF"/>
              </a:solidFill>
              <a:latin typeface="Franklin Gothic Medium" panose="020B0603020102020204" pitchFamily="34" charset="0"/>
            </a:endParaRP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LA ESENCIA DEL ASUNTO</a:t>
            </a:r>
          </a:p>
        </p:txBody>
      </p:sp>
      <p:sp>
        <p:nvSpPr>
          <p:cNvPr id="2" name="TextBox 6">
            <a:extLst>
              <a:ext uri="{FF2B5EF4-FFF2-40B4-BE49-F238E27FC236}">
                <a16:creationId xmlns:a16="http://schemas.microsoft.com/office/drawing/2014/main" id="{01D66DEF-6193-7C63-83BE-942239CDD8E9}"/>
              </a:ext>
            </a:extLst>
          </p:cNvPr>
          <p:cNvSpPr txBox="1"/>
          <p:nvPr/>
        </p:nvSpPr>
        <p:spPr>
          <a:xfrm>
            <a:off x="9451299" y="5303520"/>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AHORROS ESPIRITUALES</a:t>
            </a:r>
          </a:p>
          <a:p>
            <a:pPr>
              <a:lnSpc>
                <a:spcPts val="3840"/>
              </a:lnSpc>
            </a:pPr>
            <a:r>
              <a:rPr lang="en-US" sz="3200" spc="160" dirty="0">
                <a:solidFill>
                  <a:srgbClr val="FFFFFF"/>
                </a:solidFill>
                <a:latin typeface="Franklin Gothic Medium" panose="020B0603020102020204" pitchFamily="34" charset="0"/>
              </a:rPr>
              <a:t>Mateo 6:19–20</a:t>
            </a:r>
          </a:p>
        </p:txBody>
      </p:sp>
    </p:spTree>
    <p:extLst>
      <p:ext uri="{BB962C8B-B14F-4D97-AF65-F5344CB8AC3E}">
        <p14:creationId xmlns:p14="http://schemas.microsoft.com/office/powerpoint/2010/main" val="37345701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762000" y="3771900"/>
            <a:ext cx="9753600" cy="4431983"/>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Pablo les dijo a los colosenses: «Buscad las cosas de arriba….Poned la mira en las cosas de arriba, no en las de la tierra» (3:1,2). ¿Qué sucede cuando un creyente pierde el enfoque de las cosas eternas?</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¿Cuáles son algunas formas prácticas de cambiar nuestro enfoque de los tesoros terrenales a los tesoros eternos?</a:t>
            </a:r>
          </a:p>
        </p:txBody>
      </p:sp>
    </p:spTree>
    <p:extLst>
      <p:ext uri="{BB962C8B-B14F-4D97-AF65-F5344CB8AC3E}">
        <p14:creationId xmlns:p14="http://schemas.microsoft.com/office/powerpoint/2010/main" val="30315135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Mateo 6:22,23</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DOS OJOS</a:t>
            </a:r>
          </a:p>
        </p:txBody>
      </p:sp>
    </p:spTree>
    <p:extLst>
      <p:ext uri="{BB962C8B-B14F-4D97-AF65-F5344CB8AC3E}">
        <p14:creationId xmlns:p14="http://schemas.microsoft.com/office/powerpoint/2010/main" val="12946556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990600" y="3543300"/>
            <a:ext cx="9601200" cy="3877985"/>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¿Por qué cree que la Palabra de Dios incluye algunas referencias culturales que no son inmediatamente comprensibles para todas las personas en todo tiempo y lugar?</a:t>
            </a:r>
          </a:p>
          <a:p>
            <a:pPr marL="285750" indent="-285750">
              <a:buFont typeface="Arial" panose="020B0604020202020204" pitchFamily="34" charset="0"/>
              <a:buChar char="•"/>
            </a:pPr>
            <a:r>
              <a:rPr lang="es-ES_tradnl" sz="3600" dirty="0">
                <a:solidFill>
                  <a:schemeClr val="bg1"/>
                </a:solidFill>
                <a:latin typeface="Corbel" panose="020B0503020204020204" pitchFamily="34" charset="0"/>
              </a:rPr>
              <a:t>¿Por qué cree que la perspectiva de una persona tiene un impacto tan fuerte en su comportamiento relativo al dinero?</a:t>
            </a:r>
            <a:endParaRPr lang="es-ES_tradnl" sz="3600" noProof="0" dirty="0">
              <a:solidFill>
                <a:schemeClr val="bg1"/>
              </a:solidFill>
              <a:latin typeface="Corbel" panose="020B0503020204020204" pitchFamily="34" charset="0"/>
            </a:endParaRPr>
          </a:p>
        </p:txBody>
      </p:sp>
    </p:spTree>
    <p:extLst>
      <p:ext uri="{BB962C8B-B14F-4D97-AF65-F5344CB8AC3E}">
        <p14:creationId xmlns:p14="http://schemas.microsoft.com/office/powerpoint/2010/main" val="1853337807"/>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6C560490-F4B9-9A48-9CF2-A111D1AE7ADE}"/>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8788EE40-1737-2D4D-B364-4D4D1AE896A7}"/>
    </a:ext>
  </a:ext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36134</TotalTime>
  <Words>1310</Words>
  <Application>Microsoft Macintosh PowerPoint</Application>
  <PresentationFormat>Custom</PresentationFormat>
  <Paragraphs>104</Paragraphs>
  <Slides>19</Slides>
  <Notes>19</Notes>
  <HiddenSlides>0</HiddenSlides>
  <MMClips>0</MMClips>
  <ScaleCrop>false</ScaleCrop>
  <HeadingPairs>
    <vt:vector size="6" baseType="variant">
      <vt:variant>
        <vt:lpstr>Fonts Used</vt:lpstr>
      </vt:variant>
      <vt:variant>
        <vt:i4>11</vt:i4>
      </vt:variant>
      <vt:variant>
        <vt:lpstr>Theme</vt:lpstr>
      </vt:variant>
      <vt:variant>
        <vt:i4>3</vt:i4>
      </vt:variant>
      <vt:variant>
        <vt:lpstr>Slide Titles</vt:lpstr>
      </vt:variant>
      <vt:variant>
        <vt:i4>19</vt:i4>
      </vt:variant>
    </vt:vector>
  </HeadingPairs>
  <TitlesOfParts>
    <vt:vector size="33" baseType="lpstr">
      <vt:lpstr>Aptos</vt:lpstr>
      <vt:lpstr>Aptos Display</vt:lpstr>
      <vt:lpstr>Arial</vt:lpstr>
      <vt:lpstr>Calibri</vt:lpstr>
      <vt:lpstr>CenturyStd</vt:lpstr>
      <vt:lpstr>Corbel</vt:lpstr>
      <vt:lpstr>Franklin Gothic Book</vt:lpstr>
      <vt:lpstr>Franklin Gothic Medium</vt:lpstr>
      <vt:lpstr>Helvetica</vt:lpstr>
      <vt:lpstr>Minion Pro</vt:lpstr>
      <vt:lpstr>ProximaNovaCond</vt:lpstr>
      <vt:lpstr>Basic</vt:lpstr>
      <vt:lpstr>With Lesson Footer</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Bennett, Richard</dc:creator>
  <cp:lastModifiedBy>Campbell, Japheth</cp:lastModifiedBy>
  <cp:revision>5</cp:revision>
  <dcterms:created xsi:type="dcterms:W3CDTF">2023-08-11T18:12:45Z</dcterms:created>
  <dcterms:modified xsi:type="dcterms:W3CDTF">2026-02-02T16:14:39Z</dcterms:modified>
  <dc:identifier>DAEvRMTdTXk</dc:identifier>
</cp:coreProperties>
</file>